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13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6638E57-F675-F0AE-599C-FA0F6E3056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AF6FA03-FD6C-4E17-424B-CB3EFD0D9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0816E20-F7A2-3F35-A6EA-ED4C1118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56FC8EE-0677-9260-6325-0188BB037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3224963-6939-7866-B12B-1739FE952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7847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7508601-8BBD-FA32-0975-CF7508C29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503595A-82A0-BF99-3013-B6BD21642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290483B-6546-DC82-DABA-64FB41434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5F1D0A5-DA47-FC2E-4E96-56CF87106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FEE117F-99DF-4711-5D1C-A096F7D82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38424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956A7181-2BEE-9D44-8B7F-64D4BBBAA5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75EAF4A-9527-8D46-F641-B15CF3452C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5FCC4AF-E553-2291-2012-4C4179860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ADA5D61-124D-D47E-FAFE-120BBC7E2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05DFCC1-9724-0D37-5318-443835B76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99782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ECA026A-2699-52BA-2C83-9B3EAF858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2989CA8-6E54-1314-6B5D-E72E12656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FF3FE9A-4038-FBFE-6047-439675375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80B85B5-7B79-39E5-D15E-E71699883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A21108B-6979-113B-9CBC-4B55522FA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21966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8327219-47AF-6F1C-1FE0-A64286150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9E083C8-1B4A-731C-3CD0-36EFDD1C1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4300F55-768C-32A7-9C6F-8AE3EE149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7614AFE-8301-24A5-76B6-10A8984D5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FFBD316-877A-621E-E3D6-2F6EACE56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22833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1E2AAB1-04C8-456B-07F7-783B50297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E2AF615-9023-CDF1-10C7-B080C5F906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537AE21F-EE30-1FA9-3B0E-EA77EE52F0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79A14C8-8990-58D1-391E-59B4126C8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3A99739-DB1A-0E73-D196-8D24F9DA2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8705C04-7EFB-AFFE-33FE-105329075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69853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0449814-98F8-96F4-90DF-2A5FB38B5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4769BA0-8ABD-6EB3-0329-97EBA6C98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49FDF1F-1FB4-F6E2-BA48-D88F99B9E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441AFF75-C6E7-F202-1680-DEE5A21C47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1207904-7DC9-C29C-7A9C-096ACB454C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078E9933-DAEA-0814-B794-A92B79837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AEE9BC8E-B521-70A7-CD69-822F989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4FD12AAF-C897-9A59-FFCA-69C975E90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08026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518AAB-0A63-9278-6834-07C3EDC8C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A744357-7FBB-559E-0DE4-025E475DF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400F5E1-A20D-C4E2-4A5B-AC02EFBF0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890F801C-810A-A7B2-BBAD-8178E6AE0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1509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1D59FA5F-6BA6-DE2D-9A13-EF0C932BE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8FBD3C9-6D1C-07DC-E31C-DD0F811CB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3781B237-31FF-27A1-6C39-8AC084C78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09418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3724C7-6E07-BE0C-42C5-233C5C5F1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B27F977-A1BE-0B29-85EE-96B0CC0C6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BA58C1D-DEB8-798F-FE3A-666870A46B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7B2EA2A-0D93-086D-6DE3-58969DEE2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EF19420-ED37-C560-8D40-1DD882D0B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7DA113D-C69E-7FD0-B9B7-2A46D193C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2565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5B99A3F-5D61-502D-4ED0-974B1CF5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A990B78E-EBAF-9627-9853-CA858B6065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46F1370-E29F-B1DA-3BF8-21FEA9A2FC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0C7AC75-533C-3289-46A6-1A377C381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D0F991C-FA4F-7A1F-256D-7632AD604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F536E48-FA28-136D-D5CE-055F363C6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72352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A5DCD4AF-D4BF-2813-2527-67D7576DB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843D2EC-B339-BE7F-A802-7B2815006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6991549-0F6C-2528-FED8-1124128842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87338F-6E18-410B-A5A7-091661AC37A5}" type="datetimeFigureOut">
              <a:rPr lang="hu-HU" smtClean="0"/>
              <a:t>2025. 05. 17.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3E2D7D5-F120-10EC-0E6E-598270DF4E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9BD62D0-0C74-FD26-DE8D-3E432916CF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E18B2C-D02D-4364-816A-763DD7CDF65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08141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Borostyán, sötétség, lámpa, Fényvisszaverőd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268C78CA-599D-9D2A-F072-7155528DB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176" y="2"/>
            <a:ext cx="6119107" cy="4481767"/>
          </a:xfrm>
          <a:prstGeom prst="rect">
            <a:avLst/>
          </a:prstGeom>
        </p:spPr>
      </p:pic>
      <p:pic>
        <p:nvPicPr>
          <p:cNvPr id="7" name="Kép 6" descr="A képen képernyőkép, tér, Színesség, Univerzu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E8D656E8-776A-5D27-50D7-B41E747C7D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931" y="1"/>
            <a:ext cx="6119107" cy="4481768"/>
          </a:xfrm>
          <a:prstGeom prst="rect">
            <a:avLst/>
          </a:prstGeom>
        </p:spPr>
      </p:pic>
      <p:sp>
        <p:nvSpPr>
          <p:cNvPr id="12" name="Szövegdoboz 11">
            <a:extLst>
              <a:ext uri="{FF2B5EF4-FFF2-40B4-BE49-F238E27FC236}">
                <a16:creationId xmlns:a16="http://schemas.microsoft.com/office/drawing/2014/main" id="{726F8F36-666D-D041-9773-4B77A7D95648}"/>
              </a:ext>
            </a:extLst>
          </p:cNvPr>
          <p:cNvSpPr txBox="1"/>
          <p:nvPr/>
        </p:nvSpPr>
        <p:spPr>
          <a:xfrm>
            <a:off x="4242816" y="5356598"/>
            <a:ext cx="6163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dirty="0"/>
              <a:t>5383-5184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F505E8B9-F0A3-1836-EDD6-D89E06EEE247}"/>
              </a:ext>
            </a:extLst>
          </p:cNvPr>
          <p:cNvSpPr txBox="1"/>
          <p:nvPr/>
        </p:nvSpPr>
        <p:spPr>
          <a:xfrm>
            <a:off x="1673352" y="4734517"/>
            <a:ext cx="6163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Tihany, 2024.03.18.</a:t>
            </a:r>
            <a:r>
              <a:rPr lang="hu-H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88786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B6150-506C-D1EE-157F-14899D9DA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Borostyán, sötétség, éjszaka, lámp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A96A7694-739C-B09A-EB8B-435052D29A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0"/>
            <a:ext cx="6096001" cy="4464844"/>
          </a:xfrm>
          <a:prstGeom prst="rect">
            <a:avLst/>
          </a:prstGeom>
        </p:spPr>
      </p:pic>
      <p:pic>
        <p:nvPicPr>
          <p:cNvPr id="7" name="Kép 6" descr="A képen csillagköd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442ED1C3-3564-FE4C-49D3-340CB52C8C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096001" cy="4464844"/>
          </a:xfrm>
          <a:prstGeom prst="rect">
            <a:avLst/>
          </a:prstGeom>
        </p:spPr>
      </p:pic>
      <p:sp>
        <p:nvSpPr>
          <p:cNvPr id="2" name="Csillag: 5 ágú 1">
            <a:extLst>
              <a:ext uri="{FF2B5EF4-FFF2-40B4-BE49-F238E27FC236}">
                <a16:creationId xmlns:a16="http://schemas.microsoft.com/office/drawing/2014/main" id="{1608A926-D396-71E0-2E26-45100FF6B08A}"/>
              </a:ext>
            </a:extLst>
          </p:cNvPr>
          <p:cNvSpPr/>
          <p:nvPr/>
        </p:nvSpPr>
        <p:spPr>
          <a:xfrm>
            <a:off x="2110958" y="5575228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68DB39F4-ABF2-E90C-80FA-AB768CB55A41}"/>
              </a:ext>
            </a:extLst>
          </p:cNvPr>
          <p:cNvSpPr txBox="1"/>
          <p:nvPr/>
        </p:nvSpPr>
        <p:spPr>
          <a:xfrm>
            <a:off x="2379700" y="550029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EUK</a:t>
            </a:r>
          </a:p>
        </p:txBody>
      </p:sp>
      <p:sp>
        <p:nvSpPr>
          <p:cNvPr id="4" name="Csillag: 5 ágú 3">
            <a:extLst>
              <a:ext uri="{FF2B5EF4-FFF2-40B4-BE49-F238E27FC236}">
                <a16:creationId xmlns:a16="http://schemas.microsoft.com/office/drawing/2014/main" id="{3E13FFF1-8CC6-1CE1-D71E-F400E7FB24B9}"/>
              </a:ext>
            </a:extLst>
          </p:cNvPr>
          <p:cNvSpPr/>
          <p:nvPr/>
        </p:nvSpPr>
        <p:spPr>
          <a:xfrm>
            <a:off x="4665820" y="5575228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D6F226EA-829B-7230-FA57-597E49071F85}"/>
              </a:ext>
            </a:extLst>
          </p:cNvPr>
          <p:cNvSpPr txBox="1"/>
          <p:nvPr/>
        </p:nvSpPr>
        <p:spPr>
          <a:xfrm>
            <a:off x="4864810" y="5500290"/>
            <a:ext cx="440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FE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D6BADC4A-6A84-AE51-0BFD-4568A9E4D52E}"/>
              </a:ext>
            </a:extLst>
          </p:cNvPr>
          <p:cNvSpPr txBox="1"/>
          <p:nvPr/>
        </p:nvSpPr>
        <p:spPr>
          <a:xfrm>
            <a:off x="6562547" y="5500290"/>
            <a:ext cx="137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FBP</a:t>
            </a:r>
          </a:p>
        </p:txBody>
      </p:sp>
      <p:sp>
        <p:nvSpPr>
          <p:cNvPr id="10" name="Csillag: 5 ágú 9">
            <a:extLst>
              <a:ext uri="{FF2B5EF4-FFF2-40B4-BE49-F238E27FC236}">
                <a16:creationId xmlns:a16="http://schemas.microsoft.com/office/drawing/2014/main" id="{B8D18C91-8ED9-822D-03B0-7A28C8823119}"/>
              </a:ext>
            </a:extLst>
          </p:cNvPr>
          <p:cNvSpPr/>
          <p:nvPr/>
        </p:nvSpPr>
        <p:spPr>
          <a:xfrm>
            <a:off x="6325137" y="5575228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2" name="Csillag: 5 ágú 11">
            <a:extLst>
              <a:ext uri="{FF2B5EF4-FFF2-40B4-BE49-F238E27FC236}">
                <a16:creationId xmlns:a16="http://schemas.microsoft.com/office/drawing/2014/main" id="{76C2F04A-8A7A-939E-3BE5-49E8570DA98F}"/>
              </a:ext>
            </a:extLst>
          </p:cNvPr>
          <p:cNvSpPr/>
          <p:nvPr/>
        </p:nvSpPr>
        <p:spPr>
          <a:xfrm>
            <a:off x="2208494" y="4105657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3" name="Csillag: 5 ágú 12">
            <a:extLst>
              <a:ext uri="{FF2B5EF4-FFF2-40B4-BE49-F238E27FC236}">
                <a16:creationId xmlns:a16="http://schemas.microsoft.com/office/drawing/2014/main" id="{C8AE6832-4B76-C59B-8D8A-DE76E3C3CFCC}"/>
              </a:ext>
            </a:extLst>
          </p:cNvPr>
          <p:cNvSpPr/>
          <p:nvPr/>
        </p:nvSpPr>
        <p:spPr>
          <a:xfrm>
            <a:off x="2224372" y="4325113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4" name="Csillag: 5 ágú 13">
            <a:extLst>
              <a:ext uri="{FF2B5EF4-FFF2-40B4-BE49-F238E27FC236}">
                <a16:creationId xmlns:a16="http://schemas.microsoft.com/office/drawing/2014/main" id="{E616B849-3E16-7869-D074-4813A80FCE9A}"/>
              </a:ext>
            </a:extLst>
          </p:cNvPr>
          <p:cNvSpPr/>
          <p:nvPr/>
        </p:nvSpPr>
        <p:spPr>
          <a:xfrm>
            <a:off x="4605965" y="4325113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5" name="Csillag: 5 ágú 14">
            <a:extLst>
              <a:ext uri="{FF2B5EF4-FFF2-40B4-BE49-F238E27FC236}">
                <a16:creationId xmlns:a16="http://schemas.microsoft.com/office/drawing/2014/main" id="{8CAF5DFE-208E-06F4-C6CE-8239A165BD71}"/>
              </a:ext>
            </a:extLst>
          </p:cNvPr>
          <p:cNvSpPr/>
          <p:nvPr/>
        </p:nvSpPr>
        <p:spPr>
          <a:xfrm>
            <a:off x="81244" y="3775457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6" name="Csillag: 5 ágú 15">
            <a:extLst>
              <a:ext uri="{FF2B5EF4-FFF2-40B4-BE49-F238E27FC236}">
                <a16:creationId xmlns:a16="http://schemas.microsoft.com/office/drawing/2014/main" id="{D58C4F96-91B2-D649-9A20-2A390C6AAEE4}"/>
              </a:ext>
            </a:extLst>
          </p:cNvPr>
          <p:cNvSpPr/>
          <p:nvPr/>
        </p:nvSpPr>
        <p:spPr>
          <a:xfrm>
            <a:off x="264916" y="3815320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7" name="Csillag: 5 ágú 16">
            <a:extLst>
              <a:ext uri="{FF2B5EF4-FFF2-40B4-BE49-F238E27FC236}">
                <a16:creationId xmlns:a16="http://schemas.microsoft.com/office/drawing/2014/main" id="{3A37B99B-49E4-F9B8-8A8B-1D92CDFF7E39}"/>
              </a:ext>
            </a:extLst>
          </p:cNvPr>
          <p:cNvSpPr/>
          <p:nvPr/>
        </p:nvSpPr>
        <p:spPr>
          <a:xfrm>
            <a:off x="484472" y="3516139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8" name="Csillag: 5 ágú 17">
            <a:extLst>
              <a:ext uri="{FF2B5EF4-FFF2-40B4-BE49-F238E27FC236}">
                <a16:creationId xmlns:a16="http://schemas.microsoft.com/office/drawing/2014/main" id="{80447B84-0B8C-E34E-C6A6-CCC5C4062C8F}"/>
              </a:ext>
            </a:extLst>
          </p:cNvPr>
          <p:cNvSpPr/>
          <p:nvPr/>
        </p:nvSpPr>
        <p:spPr>
          <a:xfrm>
            <a:off x="2634" y="3429000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9" name="Csillag: 5 ágú 18">
            <a:extLst>
              <a:ext uri="{FF2B5EF4-FFF2-40B4-BE49-F238E27FC236}">
                <a16:creationId xmlns:a16="http://schemas.microsoft.com/office/drawing/2014/main" id="{7A9638C1-A68C-1EB9-B997-75B7F4D47AD4}"/>
              </a:ext>
            </a:extLst>
          </p:cNvPr>
          <p:cNvSpPr/>
          <p:nvPr/>
        </p:nvSpPr>
        <p:spPr>
          <a:xfrm>
            <a:off x="243553" y="3466205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0" name="Csillag: 5 ágú 19">
            <a:extLst>
              <a:ext uri="{FF2B5EF4-FFF2-40B4-BE49-F238E27FC236}">
                <a16:creationId xmlns:a16="http://schemas.microsoft.com/office/drawing/2014/main" id="{E3B0DAD7-D314-A99F-001C-2F5A4D3E746A}"/>
              </a:ext>
            </a:extLst>
          </p:cNvPr>
          <p:cNvSpPr/>
          <p:nvPr/>
        </p:nvSpPr>
        <p:spPr>
          <a:xfrm>
            <a:off x="1462372" y="2547113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1" name="Csillag: 5 ágú 20">
            <a:extLst>
              <a:ext uri="{FF2B5EF4-FFF2-40B4-BE49-F238E27FC236}">
                <a16:creationId xmlns:a16="http://schemas.microsoft.com/office/drawing/2014/main" id="{2ABFF30B-D170-EFF4-CED0-466D05F96FA4}"/>
              </a:ext>
            </a:extLst>
          </p:cNvPr>
          <p:cNvSpPr/>
          <p:nvPr/>
        </p:nvSpPr>
        <p:spPr>
          <a:xfrm>
            <a:off x="2024409" y="2766569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2" name="Csillag: 5 ágú 21">
            <a:extLst>
              <a:ext uri="{FF2B5EF4-FFF2-40B4-BE49-F238E27FC236}">
                <a16:creationId xmlns:a16="http://schemas.microsoft.com/office/drawing/2014/main" id="{86803375-82E4-F858-5345-0D35A56F8797}"/>
              </a:ext>
            </a:extLst>
          </p:cNvPr>
          <p:cNvSpPr/>
          <p:nvPr/>
        </p:nvSpPr>
        <p:spPr>
          <a:xfrm>
            <a:off x="1851311" y="2916160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3" name="Csillag: 5 ágú 22">
            <a:extLst>
              <a:ext uri="{FF2B5EF4-FFF2-40B4-BE49-F238E27FC236}">
                <a16:creationId xmlns:a16="http://schemas.microsoft.com/office/drawing/2014/main" id="{A78F13F4-45A5-B2C2-75A3-B697438F7930}"/>
              </a:ext>
            </a:extLst>
          </p:cNvPr>
          <p:cNvSpPr/>
          <p:nvPr/>
        </p:nvSpPr>
        <p:spPr>
          <a:xfrm>
            <a:off x="1591664" y="2876297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4" name="Csillag: 5 ágú 23">
            <a:extLst>
              <a:ext uri="{FF2B5EF4-FFF2-40B4-BE49-F238E27FC236}">
                <a16:creationId xmlns:a16="http://schemas.microsoft.com/office/drawing/2014/main" id="{79FC5CA3-C078-7741-9DEA-921D095AD71D}"/>
              </a:ext>
            </a:extLst>
          </p:cNvPr>
          <p:cNvSpPr/>
          <p:nvPr/>
        </p:nvSpPr>
        <p:spPr>
          <a:xfrm>
            <a:off x="1937860" y="3175479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5" name="Csillag: 5 ágú 24">
            <a:extLst>
              <a:ext uri="{FF2B5EF4-FFF2-40B4-BE49-F238E27FC236}">
                <a16:creationId xmlns:a16="http://schemas.microsoft.com/office/drawing/2014/main" id="{2EFDB2D3-0C44-BB93-3807-B7A754EDDF3E}"/>
              </a:ext>
            </a:extLst>
          </p:cNvPr>
          <p:cNvSpPr/>
          <p:nvPr/>
        </p:nvSpPr>
        <p:spPr>
          <a:xfrm>
            <a:off x="1013749" y="2696704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6" name="Csillag: 5 ágú 25">
            <a:extLst>
              <a:ext uri="{FF2B5EF4-FFF2-40B4-BE49-F238E27FC236}">
                <a16:creationId xmlns:a16="http://schemas.microsoft.com/office/drawing/2014/main" id="{A23E4ECA-BAB9-BFDB-297E-FCDEEF23CC3F}"/>
              </a:ext>
            </a:extLst>
          </p:cNvPr>
          <p:cNvSpPr/>
          <p:nvPr/>
        </p:nvSpPr>
        <p:spPr>
          <a:xfrm>
            <a:off x="797377" y="2909827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7" name="Csillag: 5 ágú 26">
            <a:extLst>
              <a:ext uri="{FF2B5EF4-FFF2-40B4-BE49-F238E27FC236}">
                <a16:creationId xmlns:a16="http://schemas.microsoft.com/office/drawing/2014/main" id="{85CC55AB-9F13-B4EE-64E8-59EE9BC5D215}"/>
              </a:ext>
            </a:extLst>
          </p:cNvPr>
          <p:cNvSpPr/>
          <p:nvPr/>
        </p:nvSpPr>
        <p:spPr>
          <a:xfrm>
            <a:off x="679848" y="2696738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8" name="Csillag: 5 ágú 27">
            <a:extLst>
              <a:ext uri="{FF2B5EF4-FFF2-40B4-BE49-F238E27FC236}">
                <a16:creationId xmlns:a16="http://schemas.microsoft.com/office/drawing/2014/main" id="{ECDAF2FD-F47C-E28E-7DDC-E34A852C6B5E}"/>
              </a:ext>
            </a:extLst>
          </p:cNvPr>
          <p:cNvSpPr/>
          <p:nvPr/>
        </p:nvSpPr>
        <p:spPr>
          <a:xfrm>
            <a:off x="605999" y="2507285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9" name="Csillag: 5 ágú 28">
            <a:extLst>
              <a:ext uri="{FF2B5EF4-FFF2-40B4-BE49-F238E27FC236}">
                <a16:creationId xmlns:a16="http://schemas.microsoft.com/office/drawing/2014/main" id="{A17C3E53-FC1D-102D-288E-FD77144E827E}"/>
              </a:ext>
            </a:extLst>
          </p:cNvPr>
          <p:cNvSpPr/>
          <p:nvPr/>
        </p:nvSpPr>
        <p:spPr>
          <a:xfrm>
            <a:off x="1202725" y="2184147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0" name="Csillag: 5 ágú 29">
            <a:extLst>
              <a:ext uri="{FF2B5EF4-FFF2-40B4-BE49-F238E27FC236}">
                <a16:creationId xmlns:a16="http://schemas.microsoft.com/office/drawing/2014/main" id="{438615B7-5675-FE2A-8275-68F3E87AE32A}"/>
              </a:ext>
            </a:extLst>
          </p:cNvPr>
          <p:cNvSpPr/>
          <p:nvPr/>
        </p:nvSpPr>
        <p:spPr>
          <a:xfrm>
            <a:off x="708709" y="3105647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1" name="Csillag: 5 ágú 30">
            <a:extLst>
              <a:ext uri="{FF2B5EF4-FFF2-40B4-BE49-F238E27FC236}">
                <a16:creationId xmlns:a16="http://schemas.microsoft.com/office/drawing/2014/main" id="{1ACE6AC7-E1B7-0AFD-9D53-C7DA350CC805}"/>
              </a:ext>
            </a:extLst>
          </p:cNvPr>
          <p:cNvSpPr/>
          <p:nvPr/>
        </p:nvSpPr>
        <p:spPr>
          <a:xfrm>
            <a:off x="994774" y="2988910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2" name="Csillag: 5 ágú 31">
            <a:extLst>
              <a:ext uri="{FF2B5EF4-FFF2-40B4-BE49-F238E27FC236}">
                <a16:creationId xmlns:a16="http://schemas.microsoft.com/office/drawing/2014/main" id="{9E83BF4C-8C9D-8001-A6DB-5FC5E0BE6DE5}"/>
              </a:ext>
            </a:extLst>
          </p:cNvPr>
          <p:cNvSpPr/>
          <p:nvPr/>
        </p:nvSpPr>
        <p:spPr>
          <a:xfrm>
            <a:off x="157004" y="130188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3" name="Csillag: 5 ágú 32">
            <a:extLst>
              <a:ext uri="{FF2B5EF4-FFF2-40B4-BE49-F238E27FC236}">
                <a16:creationId xmlns:a16="http://schemas.microsoft.com/office/drawing/2014/main" id="{D30D203B-E6EF-246D-D162-A68ABE2C8101}"/>
              </a:ext>
            </a:extLst>
          </p:cNvPr>
          <p:cNvSpPr/>
          <p:nvPr/>
        </p:nvSpPr>
        <p:spPr>
          <a:xfrm>
            <a:off x="3762350" y="1192156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4" name="Csillag: 5 ágú 33">
            <a:extLst>
              <a:ext uri="{FF2B5EF4-FFF2-40B4-BE49-F238E27FC236}">
                <a16:creationId xmlns:a16="http://schemas.microsoft.com/office/drawing/2014/main" id="{05C144E0-E8AD-4C1B-F882-DD774820AA49}"/>
              </a:ext>
            </a:extLst>
          </p:cNvPr>
          <p:cNvSpPr/>
          <p:nvPr/>
        </p:nvSpPr>
        <p:spPr>
          <a:xfrm>
            <a:off x="629119" y="1396901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5" name="Csillag: 5 ágú 34">
            <a:extLst>
              <a:ext uri="{FF2B5EF4-FFF2-40B4-BE49-F238E27FC236}">
                <a16:creationId xmlns:a16="http://schemas.microsoft.com/office/drawing/2014/main" id="{B493F45E-602A-46A8-B2AC-FE7647768B99}"/>
              </a:ext>
            </a:extLst>
          </p:cNvPr>
          <p:cNvSpPr/>
          <p:nvPr/>
        </p:nvSpPr>
        <p:spPr>
          <a:xfrm>
            <a:off x="2680423" y="959747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6" name="Csillag: 5 ágú 35">
            <a:extLst>
              <a:ext uri="{FF2B5EF4-FFF2-40B4-BE49-F238E27FC236}">
                <a16:creationId xmlns:a16="http://schemas.microsoft.com/office/drawing/2014/main" id="{618C78AF-95C1-FF9C-31EF-228D0207BD91}"/>
              </a:ext>
            </a:extLst>
          </p:cNvPr>
          <p:cNvSpPr/>
          <p:nvPr/>
        </p:nvSpPr>
        <p:spPr>
          <a:xfrm>
            <a:off x="5391810" y="771942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7" name="Csillag: 5 ágú 36">
            <a:extLst>
              <a:ext uri="{FF2B5EF4-FFF2-40B4-BE49-F238E27FC236}">
                <a16:creationId xmlns:a16="http://schemas.microsoft.com/office/drawing/2014/main" id="{60F007A7-20EC-9C77-B9D4-4208FEA649A5}"/>
              </a:ext>
            </a:extLst>
          </p:cNvPr>
          <p:cNvSpPr/>
          <p:nvPr/>
        </p:nvSpPr>
        <p:spPr>
          <a:xfrm>
            <a:off x="5350982" y="630563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8" name="Csillag: 5 ágú 37">
            <a:extLst>
              <a:ext uri="{FF2B5EF4-FFF2-40B4-BE49-F238E27FC236}">
                <a16:creationId xmlns:a16="http://schemas.microsoft.com/office/drawing/2014/main" id="{FB75A7F9-8755-062B-9DCF-A5CF5B5330C3}"/>
              </a:ext>
            </a:extLst>
          </p:cNvPr>
          <p:cNvSpPr/>
          <p:nvPr/>
        </p:nvSpPr>
        <p:spPr>
          <a:xfrm>
            <a:off x="5305261" y="670426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9" name="Csillag: 5 ágú 38">
            <a:extLst>
              <a:ext uri="{FF2B5EF4-FFF2-40B4-BE49-F238E27FC236}">
                <a16:creationId xmlns:a16="http://schemas.microsoft.com/office/drawing/2014/main" id="{C294A07D-4862-8FE1-2569-9F431A12EC9E}"/>
              </a:ext>
            </a:extLst>
          </p:cNvPr>
          <p:cNvSpPr/>
          <p:nvPr/>
        </p:nvSpPr>
        <p:spPr>
          <a:xfrm>
            <a:off x="5808483" y="662214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0" name="Csillag: 5 ágú 39">
            <a:extLst>
              <a:ext uri="{FF2B5EF4-FFF2-40B4-BE49-F238E27FC236}">
                <a16:creationId xmlns:a16="http://schemas.microsoft.com/office/drawing/2014/main" id="{C1F07153-354D-61AE-ECC1-35F0246A1579}"/>
              </a:ext>
            </a:extLst>
          </p:cNvPr>
          <p:cNvSpPr/>
          <p:nvPr/>
        </p:nvSpPr>
        <p:spPr>
          <a:xfrm>
            <a:off x="5910910" y="1287173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1" name="Csillag: 5 ágú 40">
            <a:extLst>
              <a:ext uri="{FF2B5EF4-FFF2-40B4-BE49-F238E27FC236}">
                <a16:creationId xmlns:a16="http://schemas.microsoft.com/office/drawing/2014/main" id="{A5EB397C-21DF-AFB9-2FFC-7DFD91D87823}"/>
              </a:ext>
            </a:extLst>
          </p:cNvPr>
          <p:cNvSpPr/>
          <p:nvPr/>
        </p:nvSpPr>
        <p:spPr>
          <a:xfrm>
            <a:off x="3325068" y="2690371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2" name="Csillag: 5 ágú 41">
            <a:extLst>
              <a:ext uri="{FF2B5EF4-FFF2-40B4-BE49-F238E27FC236}">
                <a16:creationId xmlns:a16="http://schemas.microsoft.com/office/drawing/2014/main" id="{AA8C7B82-9A0E-8A2F-0840-2977B0BEB446}"/>
              </a:ext>
            </a:extLst>
          </p:cNvPr>
          <p:cNvSpPr/>
          <p:nvPr/>
        </p:nvSpPr>
        <p:spPr>
          <a:xfrm>
            <a:off x="3395209" y="3019555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3" name="Csillag: 5 ágú 42">
            <a:extLst>
              <a:ext uri="{FF2B5EF4-FFF2-40B4-BE49-F238E27FC236}">
                <a16:creationId xmlns:a16="http://schemas.microsoft.com/office/drawing/2014/main" id="{2D97ABB6-7022-4D7E-A2BA-403CCA357B43}"/>
              </a:ext>
            </a:extLst>
          </p:cNvPr>
          <p:cNvSpPr/>
          <p:nvPr/>
        </p:nvSpPr>
        <p:spPr>
          <a:xfrm>
            <a:off x="3547229" y="1411612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4" name="Csillag: 5 ágú 43">
            <a:extLst>
              <a:ext uri="{FF2B5EF4-FFF2-40B4-BE49-F238E27FC236}">
                <a16:creationId xmlns:a16="http://schemas.microsoft.com/office/drawing/2014/main" id="{00B9CC8C-33E2-1BD6-C197-7518E513B0A7}"/>
              </a:ext>
            </a:extLst>
          </p:cNvPr>
          <p:cNvSpPr/>
          <p:nvPr/>
        </p:nvSpPr>
        <p:spPr>
          <a:xfrm>
            <a:off x="3481758" y="1435469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5" name="Csillag: 5 ágú 44">
            <a:extLst>
              <a:ext uri="{FF2B5EF4-FFF2-40B4-BE49-F238E27FC236}">
                <a16:creationId xmlns:a16="http://schemas.microsoft.com/office/drawing/2014/main" id="{7E4C7959-D512-B33F-2880-8876C87E2980}"/>
              </a:ext>
            </a:extLst>
          </p:cNvPr>
          <p:cNvSpPr/>
          <p:nvPr/>
        </p:nvSpPr>
        <p:spPr>
          <a:xfrm>
            <a:off x="4143568" y="2781418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6" name="Csillag: 5 ágú 45">
            <a:extLst>
              <a:ext uri="{FF2B5EF4-FFF2-40B4-BE49-F238E27FC236}">
                <a16:creationId xmlns:a16="http://schemas.microsoft.com/office/drawing/2014/main" id="{994831BB-1606-20A0-BD20-A9BD92DB81E2}"/>
              </a:ext>
            </a:extLst>
          </p:cNvPr>
          <p:cNvSpPr/>
          <p:nvPr/>
        </p:nvSpPr>
        <p:spPr>
          <a:xfrm>
            <a:off x="3948597" y="2986025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7" name="Csillag: 5 ágú 46">
            <a:extLst>
              <a:ext uri="{FF2B5EF4-FFF2-40B4-BE49-F238E27FC236}">
                <a16:creationId xmlns:a16="http://schemas.microsoft.com/office/drawing/2014/main" id="{90A9F558-768A-4A4D-CB5A-9A4A008B050B}"/>
              </a:ext>
            </a:extLst>
          </p:cNvPr>
          <p:cNvSpPr/>
          <p:nvPr/>
        </p:nvSpPr>
        <p:spPr>
          <a:xfrm>
            <a:off x="4115179" y="3429000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8" name="Csillag: 5 ágú 47">
            <a:extLst>
              <a:ext uri="{FF2B5EF4-FFF2-40B4-BE49-F238E27FC236}">
                <a16:creationId xmlns:a16="http://schemas.microsoft.com/office/drawing/2014/main" id="{BB8F8B93-7080-5AD6-BC2D-7EAE704A64E2}"/>
              </a:ext>
            </a:extLst>
          </p:cNvPr>
          <p:cNvSpPr/>
          <p:nvPr/>
        </p:nvSpPr>
        <p:spPr>
          <a:xfrm>
            <a:off x="4954624" y="2627952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9" name="Csillag: 5 ágú 48">
            <a:extLst>
              <a:ext uri="{FF2B5EF4-FFF2-40B4-BE49-F238E27FC236}">
                <a16:creationId xmlns:a16="http://schemas.microsoft.com/office/drawing/2014/main" id="{4CF8B6F7-D98A-6A3D-F731-E1E99194AC33}"/>
              </a:ext>
            </a:extLst>
          </p:cNvPr>
          <p:cNvSpPr/>
          <p:nvPr/>
        </p:nvSpPr>
        <p:spPr>
          <a:xfrm>
            <a:off x="5895032" y="3065751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0" name="Csillag: 5 ágú 49">
            <a:extLst>
              <a:ext uri="{FF2B5EF4-FFF2-40B4-BE49-F238E27FC236}">
                <a16:creationId xmlns:a16="http://schemas.microsoft.com/office/drawing/2014/main" id="{6D13188E-7F63-B8C1-AE64-DBF0149A986F}"/>
              </a:ext>
            </a:extLst>
          </p:cNvPr>
          <p:cNvSpPr/>
          <p:nvPr/>
        </p:nvSpPr>
        <p:spPr>
          <a:xfrm>
            <a:off x="5931323" y="2916194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1" name="Csillag: 5 ágú 50">
            <a:extLst>
              <a:ext uri="{FF2B5EF4-FFF2-40B4-BE49-F238E27FC236}">
                <a16:creationId xmlns:a16="http://schemas.microsoft.com/office/drawing/2014/main" id="{91B6FC40-86BA-21DE-86DA-0B8CE9908618}"/>
              </a:ext>
            </a:extLst>
          </p:cNvPr>
          <p:cNvSpPr/>
          <p:nvPr/>
        </p:nvSpPr>
        <p:spPr>
          <a:xfrm>
            <a:off x="3970470" y="2744030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2" name="Csillag: 5 ágú 51">
            <a:extLst>
              <a:ext uri="{FF2B5EF4-FFF2-40B4-BE49-F238E27FC236}">
                <a16:creationId xmlns:a16="http://schemas.microsoft.com/office/drawing/2014/main" id="{15510BD0-C385-3727-D911-56183750BB74}"/>
              </a:ext>
            </a:extLst>
          </p:cNvPr>
          <p:cNvSpPr/>
          <p:nvPr/>
        </p:nvSpPr>
        <p:spPr>
          <a:xfrm>
            <a:off x="3869987" y="2718772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3" name="Csillag: 5 ágú 52">
            <a:extLst>
              <a:ext uri="{FF2B5EF4-FFF2-40B4-BE49-F238E27FC236}">
                <a16:creationId xmlns:a16="http://schemas.microsoft.com/office/drawing/2014/main" id="{D3A6628D-F6C3-C91F-72AA-9F92010A9757}"/>
              </a:ext>
            </a:extLst>
          </p:cNvPr>
          <p:cNvSpPr/>
          <p:nvPr/>
        </p:nvSpPr>
        <p:spPr>
          <a:xfrm>
            <a:off x="3883921" y="2580643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4" name="Csillag: 5 ágú 53">
            <a:extLst>
              <a:ext uri="{FF2B5EF4-FFF2-40B4-BE49-F238E27FC236}">
                <a16:creationId xmlns:a16="http://schemas.microsoft.com/office/drawing/2014/main" id="{46C6DED5-902F-B2CE-B54C-F7910C9BF26E}"/>
              </a:ext>
            </a:extLst>
          </p:cNvPr>
          <p:cNvSpPr/>
          <p:nvPr/>
        </p:nvSpPr>
        <p:spPr>
          <a:xfrm>
            <a:off x="4012693" y="2502035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5" name="Csillag: 5 ágú 54">
            <a:extLst>
              <a:ext uri="{FF2B5EF4-FFF2-40B4-BE49-F238E27FC236}">
                <a16:creationId xmlns:a16="http://schemas.microsoft.com/office/drawing/2014/main" id="{E465EB58-EF75-253A-9FF9-61EECCBEAE75}"/>
              </a:ext>
            </a:extLst>
          </p:cNvPr>
          <p:cNvSpPr/>
          <p:nvPr/>
        </p:nvSpPr>
        <p:spPr>
          <a:xfrm>
            <a:off x="3699157" y="2648907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6" name="Csillag: 5 ágú 55">
            <a:extLst>
              <a:ext uri="{FF2B5EF4-FFF2-40B4-BE49-F238E27FC236}">
                <a16:creationId xmlns:a16="http://schemas.microsoft.com/office/drawing/2014/main" id="{836AB2C3-A48A-5312-95BC-42F7E6551AE5}"/>
              </a:ext>
            </a:extLst>
          </p:cNvPr>
          <p:cNvSpPr/>
          <p:nvPr/>
        </p:nvSpPr>
        <p:spPr>
          <a:xfrm>
            <a:off x="4694390" y="2477282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7" name="Csillag: 5 ágú 56">
            <a:extLst>
              <a:ext uri="{FF2B5EF4-FFF2-40B4-BE49-F238E27FC236}">
                <a16:creationId xmlns:a16="http://schemas.microsoft.com/office/drawing/2014/main" id="{5591BF1F-BFDB-D671-BAAF-47E543990F80}"/>
              </a:ext>
            </a:extLst>
          </p:cNvPr>
          <p:cNvSpPr/>
          <p:nvPr/>
        </p:nvSpPr>
        <p:spPr>
          <a:xfrm>
            <a:off x="4462999" y="2257826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8" name="Csillag: 5 ágú 57">
            <a:extLst>
              <a:ext uri="{FF2B5EF4-FFF2-40B4-BE49-F238E27FC236}">
                <a16:creationId xmlns:a16="http://schemas.microsoft.com/office/drawing/2014/main" id="{27D205DD-28D9-E61E-5218-1855E392D4F6}"/>
              </a:ext>
            </a:extLst>
          </p:cNvPr>
          <p:cNvSpPr/>
          <p:nvPr/>
        </p:nvSpPr>
        <p:spPr>
          <a:xfrm>
            <a:off x="4368511" y="2122694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9" name="Csillag: 5 ágú 58">
            <a:extLst>
              <a:ext uri="{FF2B5EF4-FFF2-40B4-BE49-F238E27FC236}">
                <a16:creationId xmlns:a16="http://schemas.microsoft.com/office/drawing/2014/main" id="{698DF4C4-5426-2F78-3961-53DC4B1308E9}"/>
              </a:ext>
            </a:extLst>
          </p:cNvPr>
          <p:cNvSpPr/>
          <p:nvPr/>
        </p:nvSpPr>
        <p:spPr>
          <a:xfrm>
            <a:off x="4533186" y="1995690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0" name="Csillag: 5 ágú 59">
            <a:extLst>
              <a:ext uri="{FF2B5EF4-FFF2-40B4-BE49-F238E27FC236}">
                <a16:creationId xmlns:a16="http://schemas.microsoft.com/office/drawing/2014/main" id="{82807B86-0F03-C125-E7B6-7F068C837F7A}"/>
              </a:ext>
            </a:extLst>
          </p:cNvPr>
          <p:cNvSpPr/>
          <p:nvPr/>
        </p:nvSpPr>
        <p:spPr>
          <a:xfrm>
            <a:off x="5849035" y="1578243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1" name="Csillag: 5 ágú 60">
            <a:extLst>
              <a:ext uri="{FF2B5EF4-FFF2-40B4-BE49-F238E27FC236}">
                <a16:creationId xmlns:a16="http://schemas.microsoft.com/office/drawing/2014/main" id="{03C905D4-A3DF-BDB1-1963-89340769D641}"/>
              </a:ext>
            </a:extLst>
          </p:cNvPr>
          <p:cNvSpPr/>
          <p:nvPr/>
        </p:nvSpPr>
        <p:spPr>
          <a:xfrm>
            <a:off x="5696560" y="1521340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2" name="Csillag: 5 ágú 61">
            <a:extLst>
              <a:ext uri="{FF2B5EF4-FFF2-40B4-BE49-F238E27FC236}">
                <a16:creationId xmlns:a16="http://schemas.microsoft.com/office/drawing/2014/main" id="{6DAA4C49-C772-357C-1BC9-C3DFDFB1BB41}"/>
              </a:ext>
            </a:extLst>
          </p:cNvPr>
          <p:cNvSpPr/>
          <p:nvPr/>
        </p:nvSpPr>
        <p:spPr>
          <a:xfrm>
            <a:off x="5672210" y="1702682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3" name="Csillag: 5 ágú 62">
            <a:extLst>
              <a:ext uri="{FF2B5EF4-FFF2-40B4-BE49-F238E27FC236}">
                <a16:creationId xmlns:a16="http://schemas.microsoft.com/office/drawing/2014/main" id="{7EA55914-1DE7-4432-D296-AE19586BE9B7}"/>
              </a:ext>
            </a:extLst>
          </p:cNvPr>
          <p:cNvSpPr/>
          <p:nvPr/>
        </p:nvSpPr>
        <p:spPr>
          <a:xfrm>
            <a:off x="5105589" y="1407840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4" name="Csillag: 5 ágú 63">
            <a:extLst>
              <a:ext uri="{FF2B5EF4-FFF2-40B4-BE49-F238E27FC236}">
                <a16:creationId xmlns:a16="http://schemas.microsoft.com/office/drawing/2014/main" id="{33C79BB5-4AD6-2FD9-2876-43ACC9552958}"/>
              </a:ext>
            </a:extLst>
          </p:cNvPr>
          <p:cNvSpPr/>
          <p:nvPr/>
        </p:nvSpPr>
        <p:spPr>
          <a:xfrm>
            <a:off x="4880759" y="136323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5" name="Csillag: 5 ágú 64">
            <a:extLst>
              <a:ext uri="{FF2B5EF4-FFF2-40B4-BE49-F238E27FC236}">
                <a16:creationId xmlns:a16="http://schemas.microsoft.com/office/drawing/2014/main" id="{2583BD41-3634-DD9F-5DFC-C43C3A4B6150}"/>
              </a:ext>
            </a:extLst>
          </p:cNvPr>
          <p:cNvSpPr/>
          <p:nvPr/>
        </p:nvSpPr>
        <p:spPr>
          <a:xfrm>
            <a:off x="3222111" y="-21710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6" name="Csillag: 5 ágú 65">
            <a:extLst>
              <a:ext uri="{FF2B5EF4-FFF2-40B4-BE49-F238E27FC236}">
                <a16:creationId xmlns:a16="http://schemas.microsoft.com/office/drawing/2014/main" id="{FA29E608-989E-B140-69D8-A950FDF9434F}"/>
              </a:ext>
            </a:extLst>
          </p:cNvPr>
          <p:cNvSpPr/>
          <p:nvPr/>
        </p:nvSpPr>
        <p:spPr>
          <a:xfrm>
            <a:off x="2866952" y="197746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7" name="Csillag: 5 ágú 66">
            <a:extLst>
              <a:ext uri="{FF2B5EF4-FFF2-40B4-BE49-F238E27FC236}">
                <a16:creationId xmlns:a16="http://schemas.microsoft.com/office/drawing/2014/main" id="{CAD2B33A-018B-CCD1-E6EB-232E6BD95947}"/>
              </a:ext>
            </a:extLst>
          </p:cNvPr>
          <p:cNvSpPr/>
          <p:nvPr/>
        </p:nvSpPr>
        <p:spPr>
          <a:xfrm>
            <a:off x="2934867" y="10878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940181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4A2F54-E924-AC55-902A-8A01986C6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Borostyán, sötétség, lámpa, Fényvisszaverőd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7C39D336-6763-9B52-790A-F260DDC4B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176" y="2"/>
            <a:ext cx="6119107" cy="4481767"/>
          </a:xfrm>
          <a:prstGeom prst="rect">
            <a:avLst/>
          </a:prstGeom>
        </p:spPr>
      </p:pic>
      <p:pic>
        <p:nvPicPr>
          <p:cNvPr id="7" name="Kép 6" descr="A képen képernyőkép, tér, Színesség, Univerzu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77B832A1-91A4-201E-14F9-80B5009D4A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931" y="1"/>
            <a:ext cx="6119107" cy="4481768"/>
          </a:xfrm>
          <a:prstGeom prst="rect">
            <a:avLst/>
          </a:prstGeom>
        </p:spPr>
      </p:pic>
      <p:sp>
        <p:nvSpPr>
          <p:cNvPr id="2" name="Csillag: 5 ágú 1">
            <a:extLst>
              <a:ext uri="{FF2B5EF4-FFF2-40B4-BE49-F238E27FC236}">
                <a16:creationId xmlns:a16="http://schemas.microsoft.com/office/drawing/2014/main" id="{91175A00-3962-476C-A764-9AE12886C420}"/>
              </a:ext>
            </a:extLst>
          </p:cNvPr>
          <p:cNvSpPr/>
          <p:nvPr/>
        </p:nvSpPr>
        <p:spPr>
          <a:xfrm>
            <a:off x="5404104" y="1444752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" name="Csillag: 5 ágú 2">
            <a:extLst>
              <a:ext uri="{FF2B5EF4-FFF2-40B4-BE49-F238E27FC236}">
                <a16:creationId xmlns:a16="http://schemas.microsoft.com/office/drawing/2014/main" id="{76192A4E-8401-440C-2C2D-2E8844B59F90}"/>
              </a:ext>
            </a:extLst>
          </p:cNvPr>
          <p:cNvSpPr/>
          <p:nvPr/>
        </p:nvSpPr>
        <p:spPr>
          <a:xfrm>
            <a:off x="271272" y="4715256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6ADD2B30-D7D3-2AA8-61C1-79379E1975DF}"/>
              </a:ext>
            </a:extLst>
          </p:cNvPr>
          <p:cNvSpPr txBox="1"/>
          <p:nvPr/>
        </p:nvSpPr>
        <p:spPr>
          <a:xfrm>
            <a:off x="540014" y="4640318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EUK</a:t>
            </a:r>
          </a:p>
        </p:txBody>
      </p:sp>
      <p:sp>
        <p:nvSpPr>
          <p:cNvPr id="6" name="Csillag: 5 ágú 5">
            <a:extLst>
              <a:ext uri="{FF2B5EF4-FFF2-40B4-BE49-F238E27FC236}">
                <a16:creationId xmlns:a16="http://schemas.microsoft.com/office/drawing/2014/main" id="{D190FC9D-2DAA-F764-D3C1-91831D7102BA}"/>
              </a:ext>
            </a:extLst>
          </p:cNvPr>
          <p:cNvSpPr/>
          <p:nvPr/>
        </p:nvSpPr>
        <p:spPr>
          <a:xfrm>
            <a:off x="5498592" y="1286203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8" name="Csillag: 5 ágú 7">
            <a:extLst>
              <a:ext uri="{FF2B5EF4-FFF2-40B4-BE49-F238E27FC236}">
                <a16:creationId xmlns:a16="http://schemas.microsoft.com/office/drawing/2014/main" id="{CB9076F0-38FA-E90D-B8C6-DA96700A4E7B}"/>
              </a:ext>
            </a:extLst>
          </p:cNvPr>
          <p:cNvSpPr/>
          <p:nvPr/>
        </p:nvSpPr>
        <p:spPr>
          <a:xfrm>
            <a:off x="4477512" y="3209544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9" name="Csillag: 5 ágú 8">
            <a:extLst>
              <a:ext uri="{FF2B5EF4-FFF2-40B4-BE49-F238E27FC236}">
                <a16:creationId xmlns:a16="http://schemas.microsoft.com/office/drawing/2014/main" id="{D01C85ED-8C82-B821-7FE3-49AD27D8F144}"/>
              </a:ext>
            </a:extLst>
          </p:cNvPr>
          <p:cNvSpPr/>
          <p:nvPr/>
        </p:nvSpPr>
        <p:spPr>
          <a:xfrm>
            <a:off x="-96259" y="563880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0" name="Csillag: 5 ágú 9">
            <a:extLst>
              <a:ext uri="{FF2B5EF4-FFF2-40B4-BE49-F238E27FC236}">
                <a16:creationId xmlns:a16="http://schemas.microsoft.com/office/drawing/2014/main" id="{DCDB54C9-6443-4820-E289-9AEE22FCE8ED}"/>
              </a:ext>
            </a:extLst>
          </p:cNvPr>
          <p:cNvSpPr/>
          <p:nvPr/>
        </p:nvSpPr>
        <p:spPr>
          <a:xfrm>
            <a:off x="196349" y="783336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1" name="Csillag: 5 ágú 10">
            <a:extLst>
              <a:ext uri="{FF2B5EF4-FFF2-40B4-BE49-F238E27FC236}">
                <a16:creationId xmlns:a16="http://schemas.microsoft.com/office/drawing/2014/main" id="{D9D91DCA-2F94-01F9-BDDE-3756FFE3C234}"/>
              </a:ext>
            </a:extLst>
          </p:cNvPr>
          <p:cNvSpPr/>
          <p:nvPr/>
        </p:nvSpPr>
        <p:spPr>
          <a:xfrm>
            <a:off x="196349" y="1260610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2" name="Csillag: 5 ágú 11">
            <a:extLst>
              <a:ext uri="{FF2B5EF4-FFF2-40B4-BE49-F238E27FC236}">
                <a16:creationId xmlns:a16="http://schemas.microsoft.com/office/drawing/2014/main" id="{3DE4093A-2686-FD57-7249-178878B933D5}"/>
              </a:ext>
            </a:extLst>
          </p:cNvPr>
          <p:cNvSpPr/>
          <p:nvPr/>
        </p:nvSpPr>
        <p:spPr>
          <a:xfrm>
            <a:off x="-81019" y="719933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3" name="Csillag: 5 ágú 12">
            <a:extLst>
              <a:ext uri="{FF2B5EF4-FFF2-40B4-BE49-F238E27FC236}">
                <a16:creationId xmlns:a16="http://schemas.microsoft.com/office/drawing/2014/main" id="{501F1E6D-3043-AA89-057A-ABC6B223E5C5}"/>
              </a:ext>
            </a:extLst>
          </p:cNvPr>
          <p:cNvSpPr/>
          <p:nvPr/>
        </p:nvSpPr>
        <p:spPr>
          <a:xfrm>
            <a:off x="460248" y="2629162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4" name="Csillag: 5 ágú 13">
            <a:extLst>
              <a:ext uri="{FF2B5EF4-FFF2-40B4-BE49-F238E27FC236}">
                <a16:creationId xmlns:a16="http://schemas.microsoft.com/office/drawing/2014/main" id="{6BE6E2CA-1032-A8A8-F2B5-37C7F2873C07}"/>
              </a:ext>
            </a:extLst>
          </p:cNvPr>
          <p:cNvSpPr/>
          <p:nvPr/>
        </p:nvSpPr>
        <p:spPr>
          <a:xfrm>
            <a:off x="1980315" y="3406402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5" name="Csillag: 5 ágú 14">
            <a:extLst>
              <a:ext uri="{FF2B5EF4-FFF2-40B4-BE49-F238E27FC236}">
                <a16:creationId xmlns:a16="http://schemas.microsoft.com/office/drawing/2014/main" id="{9D98A4D6-15ED-AE3B-51A3-98CA08AF755D}"/>
              </a:ext>
            </a:extLst>
          </p:cNvPr>
          <p:cNvSpPr/>
          <p:nvPr/>
        </p:nvSpPr>
        <p:spPr>
          <a:xfrm>
            <a:off x="4572000" y="3179091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6" name="Csillag: 5 ágú 15">
            <a:extLst>
              <a:ext uri="{FF2B5EF4-FFF2-40B4-BE49-F238E27FC236}">
                <a16:creationId xmlns:a16="http://schemas.microsoft.com/office/drawing/2014/main" id="{07012A89-552E-86E0-0A5F-B1E8CBC1B5D7}"/>
              </a:ext>
            </a:extLst>
          </p:cNvPr>
          <p:cNvSpPr/>
          <p:nvPr/>
        </p:nvSpPr>
        <p:spPr>
          <a:xfrm>
            <a:off x="2826134" y="4715256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82ADDD85-A8D0-3214-3DF9-5D7997CEBBF9}"/>
              </a:ext>
            </a:extLst>
          </p:cNvPr>
          <p:cNvSpPr txBox="1"/>
          <p:nvPr/>
        </p:nvSpPr>
        <p:spPr>
          <a:xfrm>
            <a:off x="3025124" y="4640318"/>
            <a:ext cx="440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FE</a:t>
            </a: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229D63CE-FACB-4750-FF47-C441C5374C72}"/>
              </a:ext>
            </a:extLst>
          </p:cNvPr>
          <p:cNvSpPr txBox="1"/>
          <p:nvPr/>
        </p:nvSpPr>
        <p:spPr>
          <a:xfrm>
            <a:off x="4722861" y="4640318"/>
            <a:ext cx="137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FC</a:t>
            </a:r>
          </a:p>
        </p:txBody>
      </p:sp>
      <p:sp>
        <p:nvSpPr>
          <p:cNvPr id="19" name="Csillag: 5 ágú 18">
            <a:extLst>
              <a:ext uri="{FF2B5EF4-FFF2-40B4-BE49-F238E27FC236}">
                <a16:creationId xmlns:a16="http://schemas.microsoft.com/office/drawing/2014/main" id="{B1AFC158-B33D-BD3B-15DF-D5166921F218}"/>
              </a:ext>
            </a:extLst>
          </p:cNvPr>
          <p:cNvSpPr/>
          <p:nvPr/>
        </p:nvSpPr>
        <p:spPr>
          <a:xfrm>
            <a:off x="4485451" y="4715256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0" name="Csillag: 5 ágú 19">
            <a:extLst>
              <a:ext uri="{FF2B5EF4-FFF2-40B4-BE49-F238E27FC236}">
                <a16:creationId xmlns:a16="http://schemas.microsoft.com/office/drawing/2014/main" id="{00D1D901-34AC-E262-2B95-9FF254E400E5}"/>
              </a:ext>
            </a:extLst>
          </p:cNvPr>
          <p:cNvSpPr/>
          <p:nvPr/>
        </p:nvSpPr>
        <p:spPr>
          <a:xfrm>
            <a:off x="667639" y="1786128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1" name="Csillag: 5 ágú 20">
            <a:extLst>
              <a:ext uri="{FF2B5EF4-FFF2-40B4-BE49-F238E27FC236}">
                <a16:creationId xmlns:a16="http://schemas.microsoft.com/office/drawing/2014/main" id="{3CA88DE4-373D-AEA0-C356-CDA2D8B37D12}"/>
              </a:ext>
            </a:extLst>
          </p:cNvPr>
          <p:cNvSpPr/>
          <p:nvPr/>
        </p:nvSpPr>
        <p:spPr>
          <a:xfrm>
            <a:off x="1969631" y="1444752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2" name="Csillag: 5 ágú 21">
            <a:extLst>
              <a:ext uri="{FF2B5EF4-FFF2-40B4-BE49-F238E27FC236}">
                <a16:creationId xmlns:a16="http://schemas.microsoft.com/office/drawing/2014/main" id="{5A4F4BB6-1A4E-E6A3-3C1A-756664B6D6C2}"/>
              </a:ext>
            </a:extLst>
          </p:cNvPr>
          <p:cNvSpPr/>
          <p:nvPr/>
        </p:nvSpPr>
        <p:spPr>
          <a:xfrm>
            <a:off x="855283" y="273889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3" name="Csillag: 5 ágú 22">
            <a:extLst>
              <a:ext uri="{FF2B5EF4-FFF2-40B4-BE49-F238E27FC236}">
                <a16:creationId xmlns:a16="http://schemas.microsoft.com/office/drawing/2014/main" id="{073F65D3-A02A-6BFD-14EB-740C66E7129A}"/>
              </a:ext>
            </a:extLst>
          </p:cNvPr>
          <p:cNvSpPr/>
          <p:nvPr/>
        </p:nvSpPr>
        <p:spPr>
          <a:xfrm>
            <a:off x="3465575" y="2131157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4" name="Csillag: 5 ágú 23">
            <a:extLst>
              <a:ext uri="{FF2B5EF4-FFF2-40B4-BE49-F238E27FC236}">
                <a16:creationId xmlns:a16="http://schemas.microsoft.com/office/drawing/2014/main" id="{C349340C-8C96-4D31-D0E3-5BD5E500B2B2}"/>
              </a:ext>
            </a:extLst>
          </p:cNvPr>
          <p:cNvSpPr/>
          <p:nvPr/>
        </p:nvSpPr>
        <p:spPr>
          <a:xfrm>
            <a:off x="3292477" y="200558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5" name="Csillag: 5 ágú 24">
            <a:extLst>
              <a:ext uri="{FF2B5EF4-FFF2-40B4-BE49-F238E27FC236}">
                <a16:creationId xmlns:a16="http://schemas.microsoft.com/office/drawing/2014/main" id="{E4DD785A-2971-973A-7B1E-A050B1777C86}"/>
              </a:ext>
            </a:extLst>
          </p:cNvPr>
          <p:cNvSpPr/>
          <p:nvPr/>
        </p:nvSpPr>
        <p:spPr>
          <a:xfrm>
            <a:off x="3490279" y="186288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6" name="Csillag: 5 ágú 25">
            <a:extLst>
              <a:ext uri="{FF2B5EF4-FFF2-40B4-BE49-F238E27FC236}">
                <a16:creationId xmlns:a16="http://schemas.microsoft.com/office/drawing/2014/main" id="{F99DB446-F995-06F9-A27D-409987A9BB1C}"/>
              </a:ext>
            </a:extLst>
          </p:cNvPr>
          <p:cNvSpPr/>
          <p:nvPr/>
        </p:nvSpPr>
        <p:spPr>
          <a:xfrm>
            <a:off x="3560703" y="179889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7" name="Csillag: 5 ágú 26">
            <a:extLst>
              <a:ext uri="{FF2B5EF4-FFF2-40B4-BE49-F238E27FC236}">
                <a16:creationId xmlns:a16="http://schemas.microsoft.com/office/drawing/2014/main" id="{F8E7D4BA-0AB5-3139-81AA-A1B59261D542}"/>
              </a:ext>
            </a:extLst>
          </p:cNvPr>
          <p:cNvSpPr/>
          <p:nvPr/>
        </p:nvSpPr>
        <p:spPr>
          <a:xfrm>
            <a:off x="3162371" y="1817187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8" name="Csillag: 5 ágú 27">
            <a:extLst>
              <a:ext uri="{FF2B5EF4-FFF2-40B4-BE49-F238E27FC236}">
                <a16:creationId xmlns:a16="http://schemas.microsoft.com/office/drawing/2014/main" id="{825C23AC-7119-30F7-0E14-56F0ABE34F10}"/>
              </a:ext>
            </a:extLst>
          </p:cNvPr>
          <p:cNvSpPr/>
          <p:nvPr/>
        </p:nvSpPr>
        <p:spPr>
          <a:xfrm>
            <a:off x="5848865" y="74797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9" name="Csillag: 5 ágú 28">
            <a:extLst>
              <a:ext uri="{FF2B5EF4-FFF2-40B4-BE49-F238E27FC236}">
                <a16:creationId xmlns:a16="http://schemas.microsoft.com/office/drawing/2014/main" id="{61A0437E-A608-5CC9-A658-46130699B83B}"/>
              </a:ext>
            </a:extLst>
          </p:cNvPr>
          <p:cNvSpPr/>
          <p:nvPr/>
        </p:nvSpPr>
        <p:spPr>
          <a:xfrm>
            <a:off x="5498592" y="99180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0" name="Csillag: 5 ágú 29">
            <a:extLst>
              <a:ext uri="{FF2B5EF4-FFF2-40B4-BE49-F238E27FC236}">
                <a16:creationId xmlns:a16="http://schemas.microsoft.com/office/drawing/2014/main" id="{0440BD81-5824-5E12-A1A0-C1F19B53DCB7}"/>
              </a:ext>
            </a:extLst>
          </p:cNvPr>
          <p:cNvSpPr/>
          <p:nvPr/>
        </p:nvSpPr>
        <p:spPr>
          <a:xfrm>
            <a:off x="4954349" y="83941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1" name="Csillag: 5 ágú 30">
            <a:extLst>
              <a:ext uri="{FF2B5EF4-FFF2-40B4-BE49-F238E27FC236}">
                <a16:creationId xmlns:a16="http://schemas.microsoft.com/office/drawing/2014/main" id="{930D5B0C-D05B-039E-DC27-E4FDC6BEB26B}"/>
              </a:ext>
            </a:extLst>
          </p:cNvPr>
          <p:cNvSpPr/>
          <p:nvPr/>
        </p:nvSpPr>
        <p:spPr>
          <a:xfrm>
            <a:off x="4722861" y="1211265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2" name="Csillag: 5 ágú 31">
            <a:extLst>
              <a:ext uri="{FF2B5EF4-FFF2-40B4-BE49-F238E27FC236}">
                <a16:creationId xmlns:a16="http://schemas.microsoft.com/office/drawing/2014/main" id="{20A8188D-4E7B-F4C7-7E3F-99F656C18D9A}"/>
              </a:ext>
            </a:extLst>
          </p:cNvPr>
          <p:cNvSpPr/>
          <p:nvPr/>
        </p:nvSpPr>
        <p:spPr>
          <a:xfrm>
            <a:off x="5557778" y="2203073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3" name="Csillag: 5 ágú 32">
            <a:extLst>
              <a:ext uri="{FF2B5EF4-FFF2-40B4-BE49-F238E27FC236}">
                <a16:creationId xmlns:a16="http://schemas.microsoft.com/office/drawing/2014/main" id="{0AEECF06-D07C-E419-682C-3CE528C37498}"/>
              </a:ext>
            </a:extLst>
          </p:cNvPr>
          <p:cNvSpPr/>
          <p:nvPr/>
        </p:nvSpPr>
        <p:spPr>
          <a:xfrm>
            <a:off x="4801876" y="320954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4" name="Csillag: 5 ágú 33">
            <a:extLst>
              <a:ext uri="{FF2B5EF4-FFF2-40B4-BE49-F238E27FC236}">
                <a16:creationId xmlns:a16="http://schemas.microsoft.com/office/drawing/2014/main" id="{25D417DD-10B7-5EEF-CCC3-D559A5B2161D}"/>
              </a:ext>
            </a:extLst>
          </p:cNvPr>
          <p:cNvSpPr/>
          <p:nvPr/>
        </p:nvSpPr>
        <p:spPr>
          <a:xfrm>
            <a:off x="3709417" y="3980688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5" name="Csillag: 5 ágú 34">
            <a:extLst>
              <a:ext uri="{FF2B5EF4-FFF2-40B4-BE49-F238E27FC236}">
                <a16:creationId xmlns:a16="http://schemas.microsoft.com/office/drawing/2014/main" id="{D48EB714-4CD5-9E85-FDF9-97DFD7B00EFB}"/>
              </a:ext>
            </a:extLst>
          </p:cNvPr>
          <p:cNvSpPr/>
          <p:nvPr/>
        </p:nvSpPr>
        <p:spPr>
          <a:xfrm>
            <a:off x="3141602" y="4140394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6" name="Csillag: 5 ágú 35">
            <a:extLst>
              <a:ext uri="{FF2B5EF4-FFF2-40B4-BE49-F238E27FC236}">
                <a16:creationId xmlns:a16="http://schemas.microsoft.com/office/drawing/2014/main" id="{B8FE4588-D049-04C1-4418-6E0F2A6E1619}"/>
              </a:ext>
            </a:extLst>
          </p:cNvPr>
          <p:cNvSpPr/>
          <p:nvPr/>
        </p:nvSpPr>
        <p:spPr>
          <a:xfrm>
            <a:off x="2727712" y="4070866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7" name="Csillag: 5 ágú 36">
            <a:extLst>
              <a:ext uri="{FF2B5EF4-FFF2-40B4-BE49-F238E27FC236}">
                <a16:creationId xmlns:a16="http://schemas.microsoft.com/office/drawing/2014/main" id="{8DB013E7-7E65-382A-8E1F-50611228CC64}"/>
              </a:ext>
            </a:extLst>
          </p:cNvPr>
          <p:cNvSpPr/>
          <p:nvPr/>
        </p:nvSpPr>
        <p:spPr>
          <a:xfrm>
            <a:off x="1613669" y="3542300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8" name="Csillag: 5 ágú 37">
            <a:extLst>
              <a:ext uri="{FF2B5EF4-FFF2-40B4-BE49-F238E27FC236}">
                <a16:creationId xmlns:a16="http://schemas.microsoft.com/office/drawing/2014/main" id="{3E860B04-26C9-27A5-9FBC-ADDA3AAF2E55}"/>
              </a:ext>
            </a:extLst>
          </p:cNvPr>
          <p:cNvSpPr/>
          <p:nvPr/>
        </p:nvSpPr>
        <p:spPr>
          <a:xfrm>
            <a:off x="1207718" y="3339870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9" name="Csillag: 5 ágú 38">
            <a:extLst>
              <a:ext uri="{FF2B5EF4-FFF2-40B4-BE49-F238E27FC236}">
                <a16:creationId xmlns:a16="http://schemas.microsoft.com/office/drawing/2014/main" id="{99627EE3-B6C2-A058-C958-585FE58AA766}"/>
              </a:ext>
            </a:extLst>
          </p:cNvPr>
          <p:cNvSpPr/>
          <p:nvPr/>
        </p:nvSpPr>
        <p:spPr>
          <a:xfrm>
            <a:off x="2575508" y="4276318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0" name="Csillag: 5 ágú 39">
            <a:extLst>
              <a:ext uri="{FF2B5EF4-FFF2-40B4-BE49-F238E27FC236}">
                <a16:creationId xmlns:a16="http://schemas.microsoft.com/office/drawing/2014/main" id="{5C68E989-9A5B-9209-35BA-CDDABB9CD26E}"/>
              </a:ext>
            </a:extLst>
          </p:cNvPr>
          <p:cNvSpPr/>
          <p:nvPr/>
        </p:nvSpPr>
        <p:spPr>
          <a:xfrm>
            <a:off x="1576759" y="1150882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1" name="Csillag: 5 ágú 40">
            <a:extLst>
              <a:ext uri="{FF2B5EF4-FFF2-40B4-BE49-F238E27FC236}">
                <a16:creationId xmlns:a16="http://schemas.microsoft.com/office/drawing/2014/main" id="{645A8F9C-EA3E-1725-BEAF-3FF72E598335}"/>
              </a:ext>
            </a:extLst>
          </p:cNvPr>
          <p:cNvSpPr/>
          <p:nvPr/>
        </p:nvSpPr>
        <p:spPr>
          <a:xfrm>
            <a:off x="4326621" y="3050995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2" name="Csillag: 5 ágú 41">
            <a:extLst>
              <a:ext uri="{FF2B5EF4-FFF2-40B4-BE49-F238E27FC236}">
                <a16:creationId xmlns:a16="http://schemas.microsoft.com/office/drawing/2014/main" id="{A468688C-EAE1-0868-DD98-B748A20576CC}"/>
              </a:ext>
            </a:extLst>
          </p:cNvPr>
          <p:cNvSpPr/>
          <p:nvPr/>
        </p:nvSpPr>
        <p:spPr>
          <a:xfrm>
            <a:off x="5580888" y="3120414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3" name="Csillag: 5 ágú 42">
            <a:extLst>
              <a:ext uri="{FF2B5EF4-FFF2-40B4-BE49-F238E27FC236}">
                <a16:creationId xmlns:a16="http://schemas.microsoft.com/office/drawing/2014/main" id="{E78DB498-3DE1-E60D-A8E0-7F4234A8B4E7}"/>
              </a:ext>
            </a:extLst>
          </p:cNvPr>
          <p:cNvSpPr/>
          <p:nvPr/>
        </p:nvSpPr>
        <p:spPr>
          <a:xfrm>
            <a:off x="-180718" y="3961138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4" name="Csillag: 5 ágú 43">
            <a:extLst>
              <a:ext uri="{FF2B5EF4-FFF2-40B4-BE49-F238E27FC236}">
                <a16:creationId xmlns:a16="http://schemas.microsoft.com/office/drawing/2014/main" id="{8C1294B4-590C-B4E8-80C8-9DA73AA0586B}"/>
              </a:ext>
            </a:extLst>
          </p:cNvPr>
          <p:cNvSpPr/>
          <p:nvPr/>
        </p:nvSpPr>
        <p:spPr>
          <a:xfrm>
            <a:off x="5696072" y="2253628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5" name="Szövegdoboz 44">
            <a:extLst>
              <a:ext uri="{FF2B5EF4-FFF2-40B4-BE49-F238E27FC236}">
                <a16:creationId xmlns:a16="http://schemas.microsoft.com/office/drawing/2014/main" id="{BF62CA7F-44CF-F4DC-1207-E1FB74A4B7F5}"/>
              </a:ext>
            </a:extLst>
          </p:cNvPr>
          <p:cNvSpPr txBox="1"/>
          <p:nvPr/>
        </p:nvSpPr>
        <p:spPr>
          <a:xfrm>
            <a:off x="5792970" y="5045071"/>
            <a:ext cx="2354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FBP= FE + FC</a:t>
            </a:r>
          </a:p>
        </p:txBody>
      </p:sp>
    </p:spTree>
    <p:extLst>
      <p:ext uri="{BB962C8B-B14F-4D97-AF65-F5344CB8AC3E}">
        <p14:creationId xmlns:p14="http://schemas.microsoft.com/office/powerpoint/2010/main" val="558320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Borostyán, sötétség, lámp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938B3C2A-ABCE-334A-5ABA-EEF0A39A6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4464843"/>
          </a:xfrm>
          <a:prstGeom prst="rect">
            <a:avLst/>
          </a:prstGeom>
        </p:spPr>
      </p:pic>
      <p:pic>
        <p:nvPicPr>
          <p:cNvPr id="7" name="Kép 6" descr="A képen Univerzum, tér, képernyőkép, Színesség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480DF1AD-7BE7-BE92-9DC0-1E71F9A25F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4464843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D6DBEDD2-5B58-BC6E-CC37-20B239CDE29B}"/>
              </a:ext>
            </a:extLst>
          </p:cNvPr>
          <p:cNvSpPr txBox="1"/>
          <p:nvPr/>
        </p:nvSpPr>
        <p:spPr>
          <a:xfrm>
            <a:off x="1673352" y="4734517"/>
            <a:ext cx="6163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Tihany, 2024.03.18.</a:t>
            </a:r>
            <a:r>
              <a:rPr lang="hu-HU" dirty="0"/>
              <a:t> 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05116A63-FB7C-4666-9E4B-4B9F46505DE7}"/>
              </a:ext>
            </a:extLst>
          </p:cNvPr>
          <p:cNvSpPr txBox="1"/>
          <p:nvPr/>
        </p:nvSpPr>
        <p:spPr>
          <a:xfrm>
            <a:off x="3806190" y="5188857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5185-5186</a:t>
            </a:r>
            <a:r>
              <a:rPr lang="hu-H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0782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0325E3-9440-11E9-6C96-31628CFB2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Borostyán, sötétség, lámp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0636F5C1-5A40-6376-DBFB-6DF2588ED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4464843"/>
          </a:xfrm>
          <a:prstGeom prst="rect">
            <a:avLst/>
          </a:prstGeom>
        </p:spPr>
      </p:pic>
      <p:pic>
        <p:nvPicPr>
          <p:cNvPr id="7" name="Kép 6" descr="A képen Univerzum, tér, képernyőkép, Színesség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D67675A8-B06A-7E81-D1A9-479853EAAA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4464843"/>
          </a:xfrm>
          <a:prstGeom prst="rect">
            <a:avLst/>
          </a:prstGeom>
        </p:spPr>
      </p:pic>
      <p:sp>
        <p:nvSpPr>
          <p:cNvPr id="2" name="Csillag: 5 ágú 1">
            <a:extLst>
              <a:ext uri="{FF2B5EF4-FFF2-40B4-BE49-F238E27FC236}">
                <a16:creationId xmlns:a16="http://schemas.microsoft.com/office/drawing/2014/main" id="{A5271298-2D15-238F-FF76-66DCB572CB71}"/>
              </a:ext>
            </a:extLst>
          </p:cNvPr>
          <p:cNvSpPr/>
          <p:nvPr/>
        </p:nvSpPr>
        <p:spPr>
          <a:xfrm>
            <a:off x="271272" y="4715256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15F6A0B9-EA52-D58A-5B02-EEE8D0C1AEB9}"/>
              </a:ext>
            </a:extLst>
          </p:cNvPr>
          <p:cNvSpPr txBox="1"/>
          <p:nvPr/>
        </p:nvSpPr>
        <p:spPr>
          <a:xfrm>
            <a:off x="540014" y="4640318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EUK</a:t>
            </a:r>
          </a:p>
        </p:txBody>
      </p:sp>
      <p:sp>
        <p:nvSpPr>
          <p:cNvPr id="4" name="Csillag: 5 ágú 3">
            <a:extLst>
              <a:ext uri="{FF2B5EF4-FFF2-40B4-BE49-F238E27FC236}">
                <a16:creationId xmlns:a16="http://schemas.microsoft.com/office/drawing/2014/main" id="{CBD1AD57-B39C-1506-BE53-B686CF02F623}"/>
              </a:ext>
            </a:extLst>
          </p:cNvPr>
          <p:cNvSpPr/>
          <p:nvPr/>
        </p:nvSpPr>
        <p:spPr>
          <a:xfrm>
            <a:off x="2826134" y="4715256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4A94204D-8D2B-AC41-2E96-A605175D3589}"/>
              </a:ext>
            </a:extLst>
          </p:cNvPr>
          <p:cNvSpPr txBox="1"/>
          <p:nvPr/>
        </p:nvSpPr>
        <p:spPr>
          <a:xfrm>
            <a:off x="3025124" y="4640318"/>
            <a:ext cx="440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FE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A9C4F9EA-0EEE-9C34-489F-34614C41D5F5}"/>
              </a:ext>
            </a:extLst>
          </p:cNvPr>
          <p:cNvSpPr txBox="1"/>
          <p:nvPr/>
        </p:nvSpPr>
        <p:spPr>
          <a:xfrm>
            <a:off x="4722861" y="4640318"/>
            <a:ext cx="137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FBP</a:t>
            </a:r>
          </a:p>
        </p:txBody>
      </p:sp>
      <p:sp>
        <p:nvSpPr>
          <p:cNvPr id="11" name="Csillag: 5 ágú 10">
            <a:extLst>
              <a:ext uri="{FF2B5EF4-FFF2-40B4-BE49-F238E27FC236}">
                <a16:creationId xmlns:a16="http://schemas.microsoft.com/office/drawing/2014/main" id="{8B067025-B918-E1B9-FD6A-82E6C233DF9C}"/>
              </a:ext>
            </a:extLst>
          </p:cNvPr>
          <p:cNvSpPr/>
          <p:nvPr/>
        </p:nvSpPr>
        <p:spPr>
          <a:xfrm>
            <a:off x="4485451" y="4715256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2" name="Csillag: 5 ágú 11">
            <a:extLst>
              <a:ext uri="{FF2B5EF4-FFF2-40B4-BE49-F238E27FC236}">
                <a16:creationId xmlns:a16="http://schemas.microsoft.com/office/drawing/2014/main" id="{B3AC1E27-8F6F-841E-219F-20951C1E13F3}"/>
              </a:ext>
            </a:extLst>
          </p:cNvPr>
          <p:cNvSpPr/>
          <p:nvPr/>
        </p:nvSpPr>
        <p:spPr>
          <a:xfrm>
            <a:off x="1831848" y="3944112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3" name="Csillag: 5 ágú 12">
            <a:extLst>
              <a:ext uri="{FF2B5EF4-FFF2-40B4-BE49-F238E27FC236}">
                <a16:creationId xmlns:a16="http://schemas.microsoft.com/office/drawing/2014/main" id="{1B0A4D67-D7D1-8D2E-E6AD-CE51318F24ED}"/>
              </a:ext>
            </a:extLst>
          </p:cNvPr>
          <p:cNvSpPr/>
          <p:nvPr/>
        </p:nvSpPr>
        <p:spPr>
          <a:xfrm>
            <a:off x="365760" y="1264920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4" name="Csillag: 5 ágú 13">
            <a:extLst>
              <a:ext uri="{FF2B5EF4-FFF2-40B4-BE49-F238E27FC236}">
                <a16:creationId xmlns:a16="http://schemas.microsoft.com/office/drawing/2014/main" id="{0F286815-9FF0-910A-CE3F-DC1F96A76386}"/>
              </a:ext>
            </a:extLst>
          </p:cNvPr>
          <p:cNvSpPr/>
          <p:nvPr/>
        </p:nvSpPr>
        <p:spPr>
          <a:xfrm>
            <a:off x="1402080" y="2122693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5" name="Csillag: 5 ágú 14">
            <a:extLst>
              <a:ext uri="{FF2B5EF4-FFF2-40B4-BE49-F238E27FC236}">
                <a16:creationId xmlns:a16="http://schemas.microsoft.com/office/drawing/2014/main" id="{03046595-E4AC-3A77-E459-4CFCED65DEEF}"/>
              </a:ext>
            </a:extLst>
          </p:cNvPr>
          <p:cNvSpPr/>
          <p:nvPr/>
        </p:nvSpPr>
        <p:spPr>
          <a:xfrm>
            <a:off x="1515374" y="2012965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6" name="Csillag: 5 ágú 15">
            <a:extLst>
              <a:ext uri="{FF2B5EF4-FFF2-40B4-BE49-F238E27FC236}">
                <a16:creationId xmlns:a16="http://schemas.microsoft.com/office/drawing/2014/main" id="{74B6AEC2-EADF-AE76-337A-FF547BA3F74C}"/>
              </a:ext>
            </a:extLst>
          </p:cNvPr>
          <p:cNvSpPr/>
          <p:nvPr/>
        </p:nvSpPr>
        <p:spPr>
          <a:xfrm>
            <a:off x="2788920" y="304800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7" name="Csillag: 5 ágú 16">
            <a:extLst>
              <a:ext uri="{FF2B5EF4-FFF2-40B4-BE49-F238E27FC236}">
                <a16:creationId xmlns:a16="http://schemas.microsoft.com/office/drawing/2014/main" id="{F4B056F1-8126-174B-9B65-A35E4A87BF6F}"/>
              </a:ext>
            </a:extLst>
          </p:cNvPr>
          <p:cNvSpPr/>
          <p:nvPr/>
        </p:nvSpPr>
        <p:spPr>
          <a:xfrm>
            <a:off x="3597905" y="1903237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8" name="Csillag: 5 ágú 17">
            <a:extLst>
              <a:ext uri="{FF2B5EF4-FFF2-40B4-BE49-F238E27FC236}">
                <a16:creationId xmlns:a16="http://schemas.microsoft.com/office/drawing/2014/main" id="{1BF57F98-BBDF-9236-29E3-38D4E80A32E8}"/>
              </a:ext>
            </a:extLst>
          </p:cNvPr>
          <p:cNvSpPr/>
          <p:nvPr/>
        </p:nvSpPr>
        <p:spPr>
          <a:xfrm>
            <a:off x="3454131" y="2100703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9" name="Csillag: 5 ágú 18">
            <a:extLst>
              <a:ext uri="{FF2B5EF4-FFF2-40B4-BE49-F238E27FC236}">
                <a16:creationId xmlns:a16="http://schemas.microsoft.com/office/drawing/2014/main" id="{A09CDB3F-9F25-7706-AD2A-E9277636308E}"/>
              </a:ext>
            </a:extLst>
          </p:cNvPr>
          <p:cNvSpPr/>
          <p:nvPr/>
        </p:nvSpPr>
        <p:spPr>
          <a:xfrm>
            <a:off x="652399" y="296570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0" name="Csillag: 5 ágú 19">
            <a:extLst>
              <a:ext uri="{FF2B5EF4-FFF2-40B4-BE49-F238E27FC236}">
                <a16:creationId xmlns:a16="http://schemas.microsoft.com/office/drawing/2014/main" id="{4D54EDC1-0EF0-43A0-8CA1-1F331C850845}"/>
              </a:ext>
            </a:extLst>
          </p:cNvPr>
          <p:cNvSpPr/>
          <p:nvPr/>
        </p:nvSpPr>
        <p:spPr>
          <a:xfrm>
            <a:off x="968363" y="2855976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1" name="Csillag: 5 ágú 20">
            <a:extLst>
              <a:ext uri="{FF2B5EF4-FFF2-40B4-BE49-F238E27FC236}">
                <a16:creationId xmlns:a16="http://schemas.microsoft.com/office/drawing/2014/main" id="{76FC06B7-BF24-9E03-F4D0-B37012D0249D}"/>
              </a:ext>
            </a:extLst>
          </p:cNvPr>
          <p:cNvSpPr/>
          <p:nvPr/>
        </p:nvSpPr>
        <p:spPr>
          <a:xfrm>
            <a:off x="2183006" y="2563368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2" name="Csillag: 5 ágú 21">
            <a:extLst>
              <a:ext uri="{FF2B5EF4-FFF2-40B4-BE49-F238E27FC236}">
                <a16:creationId xmlns:a16="http://schemas.microsoft.com/office/drawing/2014/main" id="{4EA5D239-662A-CBA7-C3CC-2CA7ABFE6499}"/>
              </a:ext>
            </a:extLst>
          </p:cNvPr>
          <p:cNvSpPr/>
          <p:nvPr/>
        </p:nvSpPr>
        <p:spPr>
          <a:xfrm>
            <a:off x="687767" y="2122693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3" name="Csillag: 5 ágú 22">
            <a:extLst>
              <a:ext uri="{FF2B5EF4-FFF2-40B4-BE49-F238E27FC236}">
                <a16:creationId xmlns:a16="http://schemas.microsoft.com/office/drawing/2014/main" id="{E9E5483F-763E-C284-B827-86E40B84A8AD}"/>
              </a:ext>
            </a:extLst>
          </p:cNvPr>
          <p:cNvSpPr/>
          <p:nvPr/>
        </p:nvSpPr>
        <p:spPr>
          <a:xfrm>
            <a:off x="881814" y="1566672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4" name="Csillag: 5 ágú 23">
            <a:extLst>
              <a:ext uri="{FF2B5EF4-FFF2-40B4-BE49-F238E27FC236}">
                <a16:creationId xmlns:a16="http://schemas.microsoft.com/office/drawing/2014/main" id="{476590DD-5DCF-6DE0-7B6F-8F0C8A3B06C5}"/>
              </a:ext>
            </a:extLst>
          </p:cNvPr>
          <p:cNvSpPr/>
          <p:nvPr/>
        </p:nvSpPr>
        <p:spPr>
          <a:xfrm>
            <a:off x="192662" y="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5" name="Csillag: 5 ágú 24">
            <a:extLst>
              <a:ext uri="{FF2B5EF4-FFF2-40B4-BE49-F238E27FC236}">
                <a16:creationId xmlns:a16="http://schemas.microsoft.com/office/drawing/2014/main" id="{29ECBCB6-D5EF-E08B-D78A-0179CA9AD6DF}"/>
              </a:ext>
            </a:extLst>
          </p:cNvPr>
          <p:cNvSpPr/>
          <p:nvPr/>
        </p:nvSpPr>
        <p:spPr>
          <a:xfrm>
            <a:off x="2269555" y="771621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6" name="Csillag: 5 ágú 25">
            <a:extLst>
              <a:ext uri="{FF2B5EF4-FFF2-40B4-BE49-F238E27FC236}">
                <a16:creationId xmlns:a16="http://schemas.microsoft.com/office/drawing/2014/main" id="{1B5A6D80-179A-9A2D-0840-DA6AC44950EE}"/>
              </a:ext>
            </a:extLst>
          </p:cNvPr>
          <p:cNvSpPr/>
          <p:nvPr/>
        </p:nvSpPr>
        <p:spPr>
          <a:xfrm>
            <a:off x="2418269" y="661893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7" name="Csillag: 5 ágú 26">
            <a:extLst>
              <a:ext uri="{FF2B5EF4-FFF2-40B4-BE49-F238E27FC236}">
                <a16:creationId xmlns:a16="http://schemas.microsoft.com/office/drawing/2014/main" id="{1B2B20FE-5CD6-3BDB-0D96-7B86E5E80A0C}"/>
              </a:ext>
            </a:extLst>
          </p:cNvPr>
          <p:cNvSpPr/>
          <p:nvPr/>
        </p:nvSpPr>
        <p:spPr>
          <a:xfrm>
            <a:off x="3958466" y="361188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8" name="Csillag: 5 ágú 27">
            <a:extLst>
              <a:ext uri="{FF2B5EF4-FFF2-40B4-BE49-F238E27FC236}">
                <a16:creationId xmlns:a16="http://schemas.microsoft.com/office/drawing/2014/main" id="{77AB04B5-EE32-B7B9-348C-FB2161A247E8}"/>
              </a:ext>
            </a:extLst>
          </p:cNvPr>
          <p:cNvSpPr/>
          <p:nvPr/>
        </p:nvSpPr>
        <p:spPr>
          <a:xfrm>
            <a:off x="5593887" y="1683781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9" name="Csillag: 5 ágú 28">
            <a:extLst>
              <a:ext uri="{FF2B5EF4-FFF2-40B4-BE49-F238E27FC236}">
                <a16:creationId xmlns:a16="http://schemas.microsoft.com/office/drawing/2014/main" id="{A70E4848-7AFB-0BD3-B8AF-826F24A92680}"/>
              </a:ext>
            </a:extLst>
          </p:cNvPr>
          <p:cNvSpPr/>
          <p:nvPr/>
        </p:nvSpPr>
        <p:spPr>
          <a:xfrm>
            <a:off x="5734234" y="1903237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0" name="Csillag: 5 ágú 29">
            <a:extLst>
              <a:ext uri="{FF2B5EF4-FFF2-40B4-BE49-F238E27FC236}">
                <a16:creationId xmlns:a16="http://schemas.microsoft.com/office/drawing/2014/main" id="{32018E58-B8CC-1D09-A6AC-38E70D4E6F33}"/>
              </a:ext>
            </a:extLst>
          </p:cNvPr>
          <p:cNvSpPr/>
          <p:nvPr/>
        </p:nvSpPr>
        <p:spPr>
          <a:xfrm>
            <a:off x="5420789" y="1683781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1" name="Csillag: 5 ágú 30">
            <a:extLst>
              <a:ext uri="{FF2B5EF4-FFF2-40B4-BE49-F238E27FC236}">
                <a16:creationId xmlns:a16="http://schemas.microsoft.com/office/drawing/2014/main" id="{E6FC307A-CF45-9D81-004C-03BC4CD4FD99}"/>
              </a:ext>
            </a:extLst>
          </p:cNvPr>
          <p:cNvSpPr/>
          <p:nvPr/>
        </p:nvSpPr>
        <p:spPr>
          <a:xfrm>
            <a:off x="5280442" y="1844671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2" name="Csillag: 5 ágú 31">
            <a:extLst>
              <a:ext uri="{FF2B5EF4-FFF2-40B4-BE49-F238E27FC236}">
                <a16:creationId xmlns:a16="http://schemas.microsoft.com/office/drawing/2014/main" id="{FA321ADC-21B0-78AC-98A3-D3A7E5DC44D4}"/>
              </a:ext>
            </a:extLst>
          </p:cNvPr>
          <p:cNvSpPr/>
          <p:nvPr/>
        </p:nvSpPr>
        <p:spPr>
          <a:xfrm>
            <a:off x="5579683" y="2078712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3" name="Csillag: 5 ágú 32">
            <a:extLst>
              <a:ext uri="{FF2B5EF4-FFF2-40B4-BE49-F238E27FC236}">
                <a16:creationId xmlns:a16="http://schemas.microsoft.com/office/drawing/2014/main" id="{386EDABC-DABE-68D4-A0DF-EACACB942A5F}"/>
              </a:ext>
            </a:extLst>
          </p:cNvPr>
          <p:cNvSpPr/>
          <p:nvPr/>
        </p:nvSpPr>
        <p:spPr>
          <a:xfrm>
            <a:off x="5837841" y="218844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4" name="Csillag: 5 ágú 33">
            <a:extLst>
              <a:ext uri="{FF2B5EF4-FFF2-40B4-BE49-F238E27FC236}">
                <a16:creationId xmlns:a16="http://schemas.microsoft.com/office/drawing/2014/main" id="{65328463-14EF-96DE-64DD-36130DC81AB5}"/>
              </a:ext>
            </a:extLst>
          </p:cNvPr>
          <p:cNvSpPr/>
          <p:nvPr/>
        </p:nvSpPr>
        <p:spPr>
          <a:xfrm>
            <a:off x="5708762" y="232015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5" name="Csillag: 5 ágú 34">
            <a:extLst>
              <a:ext uri="{FF2B5EF4-FFF2-40B4-BE49-F238E27FC236}">
                <a16:creationId xmlns:a16="http://schemas.microsoft.com/office/drawing/2014/main" id="{A7738FA4-50BB-0EF0-0520-8AAEE3B05BBE}"/>
              </a:ext>
            </a:extLst>
          </p:cNvPr>
          <p:cNvSpPr/>
          <p:nvPr/>
        </p:nvSpPr>
        <p:spPr>
          <a:xfrm>
            <a:off x="3235771" y="3456432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6" name="Csillag: 5 ágú 35">
            <a:extLst>
              <a:ext uri="{FF2B5EF4-FFF2-40B4-BE49-F238E27FC236}">
                <a16:creationId xmlns:a16="http://schemas.microsoft.com/office/drawing/2014/main" id="{726DB486-692F-E8AA-7513-B53EB566C367}"/>
              </a:ext>
            </a:extLst>
          </p:cNvPr>
          <p:cNvSpPr/>
          <p:nvPr/>
        </p:nvSpPr>
        <p:spPr>
          <a:xfrm>
            <a:off x="3737884" y="3236976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7" name="Csillag: 5 ágú 36">
            <a:extLst>
              <a:ext uri="{FF2B5EF4-FFF2-40B4-BE49-F238E27FC236}">
                <a16:creationId xmlns:a16="http://schemas.microsoft.com/office/drawing/2014/main" id="{93AB479B-DCCF-F188-EB9C-5EF7F400362E}"/>
              </a:ext>
            </a:extLst>
          </p:cNvPr>
          <p:cNvSpPr/>
          <p:nvPr/>
        </p:nvSpPr>
        <p:spPr>
          <a:xfrm>
            <a:off x="3660757" y="338328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8" name="Csillag: 5 ágú 37">
            <a:extLst>
              <a:ext uri="{FF2B5EF4-FFF2-40B4-BE49-F238E27FC236}">
                <a16:creationId xmlns:a16="http://schemas.microsoft.com/office/drawing/2014/main" id="{6FE15D10-226F-3915-94A5-442119E195C7}"/>
              </a:ext>
            </a:extLst>
          </p:cNvPr>
          <p:cNvSpPr/>
          <p:nvPr/>
        </p:nvSpPr>
        <p:spPr>
          <a:xfrm>
            <a:off x="3229911" y="1347216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9" name="Csillag: 5 ágú 38">
            <a:extLst>
              <a:ext uri="{FF2B5EF4-FFF2-40B4-BE49-F238E27FC236}">
                <a16:creationId xmlns:a16="http://schemas.microsoft.com/office/drawing/2014/main" id="{20D614C7-FC2D-34C5-22C7-BD28B6916338}"/>
              </a:ext>
            </a:extLst>
          </p:cNvPr>
          <p:cNvSpPr/>
          <p:nvPr/>
        </p:nvSpPr>
        <p:spPr>
          <a:xfrm>
            <a:off x="3542140" y="3944112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0" name="Csillag: 5 ágú 39">
            <a:extLst>
              <a:ext uri="{FF2B5EF4-FFF2-40B4-BE49-F238E27FC236}">
                <a16:creationId xmlns:a16="http://schemas.microsoft.com/office/drawing/2014/main" id="{03C96EDC-FAF6-D224-A49B-486E6DCD1966}"/>
              </a:ext>
            </a:extLst>
          </p:cNvPr>
          <p:cNvSpPr/>
          <p:nvPr/>
        </p:nvSpPr>
        <p:spPr>
          <a:xfrm>
            <a:off x="3484320" y="3834384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1" name="Csillag: 5 ágú 40">
            <a:extLst>
              <a:ext uri="{FF2B5EF4-FFF2-40B4-BE49-F238E27FC236}">
                <a16:creationId xmlns:a16="http://schemas.microsoft.com/office/drawing/2014/main" id="{6C2F8D6B-4747-451E-1D8B-FFFC4C65906A}"/>
              </a:ext>
            </a:extLst>
          </p:cNvPr>
          <p:cNvSpPr/>
          <p:nvPr/>
        </p:nvSpPr>
        <p:spPr>
          <a:xfrm>
            <a:off x="4892080" y="1264920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2" name="Csillag: 5 ágú 41">
            <a:extLst>
              <a:ext uri="{FF2B5EF4-FFF2-40B4-BE49-F238E27FC236}">
                <a16:creationId xmlns:a16="http://schemas.microsoft.com/office/drawing/2014/main" id="{F3AAA25D-6AFF-1A4E-99E4-99D8F168DB07}"/>
              </a:ext>
            </a:extLst>
          </p:cNvPr>
          <p:cNvSpPr/>
          <p:nvPr/>
        </p:nvSpPr>
        <p:spPr>
          <a:xfrm>
            <a:off x="4636312" y="771621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3" name="Csillag: 5 ágú 42">
            <a:extLst>
              <a:ext uri="{FF2B5EF4-FFF2-40B4-BE49-F238E27FC236}">
                <a16:creationId xmlns:a16="http://schemas.microsoft.com/office/drawing/2014/main" id="{CE8C465C-597C-CD24-58D4-E913C9E8004D}"/>
              </a:ext>
            </a:extLst>
          </p:cNvPr>
          <p:cNvSpPr/>
          <p:nvPr/>
        </p:nvSpPr>
        <p:spPr>
          <a:xfrm>
            <a:off x="2418269" y="85344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4" name="Csillag: 5 ágú 43">
            <a:extLst>
              <a:ext uri="{FF2B5EF4-FFF2-40B4-BE49-F238E27FC236}">
                <a16:creationId xmlns:a16="http://schemas.microsoft.com/office/drawing/2014/main" id="{4233CFE2-D817-344C-1769-8A91A2DE6C49}"/>
              </a:ext>
            </a:extLst>
          </p:cNvPr>
          <p:cNvSpPr/>
          <p:nvPr/>
        </p:nvSpPr>
        <p:spPr>
          <a:xfrm>
            <a:off x="3605844" y="2361068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5" name="Csillag: 5 ágú 44">
            <a:extLst>
              <a:ext uri="{FF2B5EF4-FFF2-40B4-BE49-F238E27FC236}">
                <a16:creationId xmlns:a16="http://schemas.microsoft.com/office/drawing/2014/main" id="{466CD918-09F1-EE86-74FE-3FF30B0B6833}"/>
              </a:ext>
            </a:extLst>
          </p:cNvPr>
          <p:cNvSpPr/>
          <p:nvPr/>
        </p:nvSpPr>
        <p:spPr>
          <a:xfrm>
            <a:off x="4116619" y="1625215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6" name="Csillag: 5 ágú 45">
            <a:extLst>
              <a:ext uri="{FF2B5EF4-FFF2-40B4-BE49-F238E27FC236}">
                <a16:creationId xmlns:a16="http://schemas.microsoft.com/office/drawing/2014/main" id="{A61E6007-A132-76C3-4611-2659710258FA}"/>
              </a:ext>
            </a:extLst>
          </p:cNvPr>
          <p:cNvSpPr/>
          <p:nvPr/>
        </p:nvSpPr>
        <p:spPr>
          <a:xfrm>
            <a:off x="335013" y="1155192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7" name="Csillag: 5 ágú 46">
            <a:extLst>
              <a:ext uri="{FF2B5EF4-FFF2-40B4-BE49-F238E27FC236}">
                <a16:creationId xmlns:a16="http://schemas.microsoft.com/office/drawing/2014/main" id="{8737C718-B73F-F160-744F-3F95128EC038}"/>
              </a:ext>
            </a:extLst>
          </p:cNvPr>
          <p:cNvSpPr/>
          <p:nvPr/>
        </p:nvSpPr>
        <p:spPr>
          <a:xfrm>
            <a:off x="286181" y="1499854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8" name="Csillag: 5 ágú 47">
            <a:extLst>
              <a:ext uri="{FF2B5EF4-FFF2-40B4-BE49-F238E27FC236}">
                <a16:creationId xmlns:a16="http://schemas.microsoft.com/office/drawing/2014/main" id="{E6221157-7574-E7A5-DEAB-2D9FBE0A4E8D}"/>
              </a:ext>
            </a:extLst>
          </p:cNvPr>
          <p:cNvSpPr/>
          <p:nvPr/>
        </p:nvSpPr>
        <p:spPr>
          <a:xfrm>
            <a:off x="5674171" y="3724656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9" name="Csillag: 5 ágú 48">
            <a:extLst>
              <a:ext uri="{FF2B5EF4-FFF2-40B4-BE49-F238E27FC236}">
                <a16:creationId xmlns:a16="http://schemas.microsoft.com/office/drawing/2014/main" id="{64D3043F-320E-50F8-3FF7-F55558F15834}"/>
              </a:ext>
            </a:extLst>
          </p:cNvPr>
          <p:cNvSpPr/>
          <p:nvPr/>
        </p:nvSpPr>
        <p:spPr>
          <a:xfrm>
            <a:off x="4518855" y="3944112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39851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Borostyán, sötétség, Univerzum, lámp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33325B4B-C07D-9520-9ACC-EA3693E33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597" y="0"/>
            <a:ext cx="6123401" cy="4484913"/>
          </a:xfrm>
          <a:prstGeom prst="rect">
            <a:avLst/>
          </a:prstGeom>
        </p:spPr>
      </p:pic>
      <p:pic>
        <p:nvPicPr>
          <p:cNvPr id="7" name="Kép 6" descr="A képen Univerzum, tér, képernyőkép, Borostyán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660AACE6-4609-BD92-716C-32093C7BAE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6123401" cy="4484912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E302E00F-BDB5-6511-A592-6C9A1D7C9A07}"/>
              </a:ext>
            </a:extLst>
          </p:cNvPr>
          <p:cNvSpPr txBox="1"/>
          <p:nvPr/>
        </p:nvSpPr>
        <p:spPr>
          <a:xfrm>
            <a:off x="5595257" y="5911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7485-7486</a:t>
            </a:r>
            <a:r>
              <a:rPr lang="hu-HU" dirty="0"/>
              <a:t> 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BF48AA21-E238-D433-305F-ADC250C732ED}"/>
              </a:ext>
            </a:extLst>
          </p:cNvPr>
          <p:cNvSpPr txBox="1"/>
          <p:nvPr/>
        </p:nvSpPr>
        <p:spPr>
          <a:xfrm>
            <a:off x="794657" y="628066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Tihany, 2024.06.25.</a:t>
            </a:r>
            <a:r>
              <a:rPr lang="hu-H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4718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AD22E-623F-ADAC-FA0A-528ABBA47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Borostyán, sötétség, Univerzum, lámp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327132A3-6B34-8683-A3BA-401EDA269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597" y="0"/>
            <a:ext cx="6123401" cy="4484913"/>
          </a:xfrm>
          <a:prstGeom prst="rect">
            <a:avLst/>
          </a:prstGeom>
        </p:spPr>
      </p:pic>
      <p:pic>
        <p:nvPicPr>
          <p:cNvPr id="7" name="Kép 6" descr="A képen Univerzum, tér, képernyőkép, Borostyán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F890DEDD-A1E7-3AA7-0226-9C939DC4D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28" y="0"/>
            <a:ext cx="6123401" cy="4484912"/>
          </a:xfrm>
          <a:prstGeom prst="rect">
            <a:avLst/>
          </a:prstGeom>
        </p:spPr>
      </p:pic>
      <p:sp>
        <p:nvSpPr>
          <p:cNvPr id="2" name="Csillag: 5 ágú 1">
            <a:extLst>
              <a:ext uri="{FF2B5EF4-FFF2-40B4-BE49-F238E27FC236}">
                <a16:creationId xmlns:a16="http://schemas.microsoft.com/office/drawing/2014/main" id="{DD32955B-1E03-C19E-E7C6-7E2F5DB13A75}"/>
              </a:ext>
            </a:extLst>
          </p:cNvPr>
          <p:cNvSpPr/>
          <p:nvPr/>
        </p:nvSpPr>
        <p:spPr>
          <a:xfrm>
            <a:off x="2110958" y="5575228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9816BBFE-2BD6-6879-3709-23D13115E497}"/>
              </a:ext>
            </a:extLst>
          </p:cNvPr>
          <p:cNvSpPr txBox="1"/>
          <p:nvPr/>
        </p:nvSpPr>
        <p:spPr>
          <a:xfrm>
            <a:off x="2379700" y="550029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EUK</a:t>
            </a:r>
          </a:p>
        </p:txBody>
      </p:sp>
      <p:sp>
        <p:nvSpPr>
          <p:cNvPr id="4" name="Csillag: 5 ágú 3">
            <a:extLst>
              <a:ext uri="{FF2B5EF4-FFF2-40B4-BE49-F238E27FC236}">
                <a16:creationId xmlns:a16="http://schemas.microsoft.com/office/drawing/2014/main" id="{C61FD957-7DC9-C868-3031-EFD010A9A95E}"/>
              </a:ext>
            </a:extLst>
          </p:cNvPr>
          <p:cNvSpPr/>
          <p:nvPr/>
        </p:nvSpPr>
        <p:spPr>
          <a:xfrm>
            <a:off x="4665820" y="5575228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852588E0-44BD-9EF4-302E-B975841BAD05}"/>
              </a:ext>
            </a:extLst>
          </p:cNvPr>
          <p:cNvSpPr txBox="1"/>
          <p:nvPr/>
        </p:nvSpPr>
        <p:spPr>
          <a:xfrm>
            <a:off x="4864810" y="5500290"/>
            <a:ext cx="440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FE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681B23DA-2B60-9749-5DE7-2D2563260E39}"/>
              </a:ext>
            </a:extLst>
          </p:cNvPr>
          <p:cNvSpPr txBox="1"/>
          <p:nvPr/>
        </p:nvSpPr>
        <p:spPr>
          <a:xfrm>
            <a:off x="6562547" y="5500290"/>
            <a:ext cx="137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FBP</a:t>
            </a:r>
          </a:p>
        </p:txBody>
      </p:sp>
      <p:sp>
        <p:nvSpPr>
          <p:cNvPr id="10" name="Csillag: 5 ágú 9">
            <a:extLst>
              <a:ext uri="{FF2B5EF4-FFF2-40B4-BE49-F238E27FC236}">
                <a16:creationId xmlns:a16="http://schemas.microsoft.com/office/drawing/2014/main" id="{A92C00D5-1E9B-8E9A-09E6-701D9AAAD962}"/>
              </a:ext>
            </a:extLst>
          </p:cNvPr>
          <p:cNvSpPr/>
          <p:nvPr/>
        </p:nvSpPr>
        <p:spPr>
          <a:xfrm>
            <a:off x="6325137" y="5575228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2" name="Csillag: 5 ágú 11">
            <a:extLst>
              <a:ext uri="{FF2B5EF4-FFF2-40B4-BE49-F238E27FC236}">
                <a16:creationId xmlns:a16="http://schemas.microsoft.com/office/drawing/2014/main" id="{B51A2C4B-9E91-4ACC-26B8-72249F50F163}"/>
              </a:ext>
            </a:extLst>
          </p:cNvPr>
          <p:cNvSpPr/>
          <p:nvPr/>
        </p:nvSpPr>
        <p:spPr>
          <a:xfrm>
            <a:off x="4476844" y="3975028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3" name="Csillag: 5 ágú 12">
            <a:extLst>
              <a:ext uri="{FF2B5EF4-FFF2-40B4-BE49-F238E27FC236}">
                <a16:creationId xmlns:a16="http://schemas.microsoft.com/office/drawing/2014/main" id="{99C010BE-333A-A789-ED65-B5564C239974}"/>
              </a:ext>
            </a:extLst>
          </p:cNvPr>
          <p:cNvSpPr/>
          <p:nvPr/>
        </p:nvSpPr>
        <p:spPr>
          <a:xfrm>
            <a:off x="4631624" y="4084756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4" name="Csillag: 5 ágú 13">
            <a:extLst>
              <a:ext uri="{FF2B5EF4-FFF2-40B4-BE49-F238E27FC236}">
                <a16:creationId xmlns:a16="http://schemas.microsoft.com/office/drawing/2014/main" id="{6547A486-D159-BC71-EF79-98850610BB13}"/>
              </a:ext>
            </a:extLst>
          </p:cNvPr>
          <p:cNvSpPr/>
          <p:nvPr/>
        </p:nvSpPr>
        <p:spPr>
          <a:xfrm>
            <a:off x="1232884" y="1872342"/>
            <a:ext cx="1146816" cy="740228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17</a:t>
            </a:r>
            <a:r>
              <a:rPr lang="hu-HU" dirty="0">
                <a:highlight>
                  <a:srgbClr val="FFFF00"/>
                </a:highlight>
              </a:rPr>
              <a:t> </a:t>
            </a:r>
          </a:p>
        </p:txBody>
      </p:sp>
      <p:sp>
        <p:nvSpPr>
          <p:cNvPr id="15" name="Csillag: 5 ágú 14">
            <a:extLst>
              <a:ext uri="{FF2B5EF4-FFF2-40B4-BE49-F238E27FC236}">
                <a16:creationId xmlns:a16="http://schemas.microsoft.com/office/drawing/2014/main" id="{DFC49483-6104-D89B-D8A8-B6FBEC0738D7}"/>
              </a:ext>
            </a:extLst>
          </p:cNvPr>
          <p:cNvSpPr/>
          <p:nvPr/>
        </p:nvSpPr>
        <p:spPr>
          <a:xfrm>
            <a:off x="440808" y="3661085"/>
            <a:ext cx="1146816" cy="65575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  <a:highlight>
                  <a:srgbClr val="FFFF00"/>
                </a:highlight>
              </a:rPr>
              <a:t>55</a:t>
            </a:r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6" name="Csillag: 5 ágú 15">
            <a:extLst>
              <a:ext uri="{FF2B5EF4-FFF2-40B4-BE49-F238E27FC236}">
                <a16:creationId xmlns:a16="http://schemas.microsoft.com/office/drawing/2014/main" id="{4AD6F88A-83A3-1E38-1596-A598B76ACFA1}"/>
              </a:ext>
            </a:extLst>
          </p:cNvPr>
          <p:cNvSpPr/>
          <p:nvPr/>
        </p:nvSpPr>
        <p:spPr>
          <a:xfrm>
            <a:off x="5617566" y="0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7" name="Csillag: 5 ágú 16">
            <a:extLst>
              <a:ext uri="{FF2B5EF4-FFF2-40B4-BE49-F238E27FC236}">
                <a16:creationId xmlns:a16="http://schemas.microsoft.com/office/drawing/2014/main" id="{CBAC5ACA-F8D6-D578-8269-65BBE3FB5C85}"/>
              </a:ext>
            </a:extLst>
          </p:cNvPr>
          <p:cNvSpPr/>
          <p:nvPr/>
        </p:nvSpPr>
        <p:spPr>
          <a:xfrm>
            <a:off x="4875770" y="109728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8" name="Csillag: 5 ágú 17">
            <a:extLst>
              <a:ext uri="{FF2B5EF4-FFF2-40B4-BE49-F238E27FC236}">
                <a16:creationId xmlns:a16="http://schemas.microsoft.com/office/drawing/2014/main" id="{E5928AD5-CFA5-619D-0BB2-9C252E162BB4}"/>
              </a:ext>
            </a:extLst>
          </p:cNvPr>
          <p:cNvSpPr/>
          <p:nvPr/>
        </p:nvSpPr>
        <p:spPr>
          <a:xfrm>
            <a:off x="3599582" y="219456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9" name="Csillag: 5 ágú 18">
            <a:extLst>
              <a:ext uri="{FF2B5EF4-FFF2-40B4-BE49-F238E27FC236}">
                <a16:creationId xmlns:a16="http://schemas.microsoft.com/office/drawing/2014/main" id="{5A04B2F5-D5F9-449D-F3F3-826F56D385E5}"/>
              </a:ext>
            </a:extLst>
          </p:cNvPr>
          <p:cNvSpPr/>
          <p:nvPr/>
        </p:nvSpPr>
        <p:spPr>
          <a:xfrm>
            <a:off x="3964502" y="1242714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0" name="Csillag: 5 ágú 19">
            <a:extLst>
              <a:ext uri="{FF2B5EF4-FFF2-40B4-BE49-F238E27FC236}">
                <a16:creationId xmlns:a16="http://schemas.microsoft.com/office/drawing/2014/main" id="{30CDA889-E043-133B-D850-EEB589003586}"/>
              </a:ext>
            </a:extLst>
          </p:cNvPr>
          <p:cNvSpPr/>
          <p:nvPr/>
        </p:nvSpPr>
        <p:spPr>
          <a:xfrm>
            <a:off x="10349" y="3319272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1" name="Csillag: 5 ágú 20">
            <a:extLst>
              <a:ext uri="{FF2B5EF4-FFF2-40B4-BE49-F238E27FC236}">
                <a16:creationId xmlns:a16="http://schemas.microsoft.com/office/drawing/2014/main" id="{73D728CB-D2A0-5032-CA00-39E99B682CCA}"/>
              </a:ext>
            </a:extLst>
          </p:cNvPr>
          <p:cNvSpPr/>
          <p:nvPr/>
        </p:nvSpPr>
        <p:spPr>
          <a:xfrm>
            <a:off x="2379700" y="2744942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2" name="Csillag: 5 ágú 21">
            <a:extLst>
              <a:ext uri="{FF2B5EF4-FFF2-40B4-BE49-F238E27FC236}">
                <a16:creationId xmlns:a16="http://schemas.microsoft.com/office/drawing/2014/main" id="{CB9E114D-F0A8-3122-4EFA-74CEE515EEFC}"/>
              </a:ext>
            </a:extLst>
          </p:cNvPr>
          <p:cNvSpPr/>
          <p:nvPr/>
        </p:nvSpPr>
        <p:spPr>
          <a:xfrm>
            <a:off x="3255365" y="3319272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4" name="Csillag: 5 ágú 23">
            <a:extLst>
              <a:ext uri="{FF2B5EF4-FFF2-40B4-BE49-F238E27FC236}">
                <a16:creationId xmlns:a16="http://schemas.microsoft.com/office/drawing/2014/main" id="{C085BF3C-54D9-A80C-F6D3-041CEABE65DE}"/>
              </a:ext>
            </a:extLst>
          </p:cNvPr>
          <p:cNvSpPr/>
          <p:nvPr/>
        </p:nvSpPr>
        <p:spPr>
          <a:xfrm>
            <a:off x="4251393" y="409738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5" name="Csillag: 5 ágú 24">
            <a:extLst>
              <a:ext uri="{FF2B5EF4-FFF2-40B4-BE49-F238E27FC236}">
                <a16:creationId xmlns:a16="http://schemas.microsoft.com/office/drawing/2014/main" id="{EAD1E020-416C-09D4-9120-742059BED0BD}"/>
              </a:ext>
            </a:extLst>
          </p:cNvPr>
          <p:cNvSpPr/>
          <p:nvPr/>
        </p:nvSpPr>
        <p:spPr>
          <a:xfrm>
            <a:off x="3338248" y="419448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6" name="Csillag: 5 ágú 25">
            <a:extLst>
              <a:ext uri="{FF2B5EF4-FFF2-40B4-BE49-F238E27FC236}">
                <a16:creationId xmlns:a16="http://schemas.microsoft.com/office/drawing/2014/main" id="{842B4D22-EDED-0BFE-1A59-02466EEC4854}"/>
              </a:ext>
            </a:extLst>
          </p:cNvPr>
          <p:cNvSpPr/>
          <p:nvPr/>
        </p:nvSpPr>
        <p:spPr>
          <a:xfrm>
            <a:off x="3067590" y="409738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7" name="Csillag: 5 ágú 26">
            <a:extLst>
              <a:ext uri="{FF2B5EF4-FFF2-40B4-BE49-F238E27FC236}">
                <a16:creationId xmlns:a16="http://schemas.microsoft.com/office/drawing/2014/main" id="{C976814C-BFCE-38D1-B226-B6EA958F195C}"/>
              </a:ext>
            </a:extLst>
          </p:cNvPr>
          <p:cNvSpPr/>
          <p:nvPr/>
        </p:nvSpPr>
        <p:spPr>
          <a:xfrm>
            <a:off x="3518621" y="3661363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8" name="Csillag: 5 ágú 27">
            <a:extLst>
              <a:ext uri="{FF2B5EF4-FFF2-40B4-BE49-F238E27FC236}">
                <a16:creationId xmlns:a16="http://schemas.microsoft.com/office/drawing/2014/main" id="{6E775A1E-E788-8105-7ECC-F401390C2284}"/>
              </a:ext>
            </a:extLst>
          </p:cNvPr>
          <p:cNvSpPr/>
          <p:nvPr/>
        </p:nvSpPr>
        <p:spPr>
          <a:xfrm>
            <a:off x="2877475" y="3955513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29" name="Csillag: 5 ágú 28">
            <a:extLst>
              <a:ext uri="{FF2B5EF4-FFF2-40B4-BE49-F238E27FC236}">
                <a16:creationId xmlns:a16="http://schemas.microsoft.com/office/drawing/2014/main" id="{B67EAC50-5055-51A5-EA8E-7414527514C3}"/>
              </a:ext>
            </a:extLst>
          </p:cNvPr>
          <p:cNvSpPr/>
          <p:nvPr/>
        </p:nvSpPr>
        <p:spPr>
          <a:xfrm>
            <a:off x="2813994" y="3814356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0" name="Csillag: 5 ágú 29">
            <a:extLst>
              <a:ext uri="{FF2B5EF4-FFF2-40B4-BE49-F238E27FC236}">
                <a16:creationId xmlns:a16="http://schemas.microsoft.com/office/drawing/2014/main" id="{3FC5485A-475A-2D0C-87CF-6039579B466A}"/>
              </a:ext>
            </a:extLst>
          </p:cNvPr>
          <p:cNvSpPr/>
          <p:nvPr/>
        </p:nvSpPr>
        <p:spPr>
          <a:xfrm>
            <a:off x="1987462" y="3975583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1" name="Csillag: 5 ágú 30">
            <a:extLst>
              <a:ext uri="{FF2B5EF4-FFF2-40B4-BE49-F238E27FC236}">
                <a16:creationId xmlns:a16="http://schemas.microsoft.com/office/drawing/2014/main" id="{1E5BBB7D-4510-03D6-6452-6B82CE3BEFC4}"/>
              </a:ext>
            </a:extLst>
          </p:cNvPr>
          <p:cNvSpPr/>
          <p:nvPr/>
        </p:nvSpPr>
        <p:spPr>
          <a:xfrm>
            <a:off x="4969879" y="4304212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2" name="Csillag: 5 ágú 31">
            <a:extLst>
              <a:ext uri="{FF2B5EF4-FFF2-40B4-BE49-F238E27FC236}">
                <a16:creationId xmlns:a16="http://schemas.microsoft.com/office/drawing/2014/main" id="{F5B162E6-C465-C313-71C0-B025174469DF}"/>
              </a:ext>
            </a:extLst>
          </p:cNvPr>
          <p:cNvSpPr/>
          <p:nvPr/>
        </p:nvSpPr>
        <p:spPr>
          <a:xfrm>
            <a:off x="2850388" y="304364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3" name="Csillag: 5 ágú 32">
            <a:extLst>
              <a:ext uri="{FF2B5EF4-FFF2-40B4-BE49-F238E27FC236}">
                <a16:creationId xmlns:a16="http://schemas.microsoft.com/office/drawing/2014/main" id="{E4DC55BF-43F8-B474-C5CF-44986D7EAC48}"/>
              </a:ext>
            </a:extLst>
          </p:cNvPr>
          <p:cNvSpPr/>
          <p:nvPr/>
        </p:nvSpPr>
        <p:spPr>
          <a:xfrm>
            <a:off x="3501004" y="261257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4" name="Csillag: 5 ágú 33">
            <a:extLst>
              <a:ext uri="{FF2B5EF4-FFF2-40B4-BE49-F238E27FC236}">
                <a16:creationId xmlns:a16="http://schemas.microsoft.com/office/drawing/2014/main" id="{5A3BB020-E945-1230-0039-0B124F7FD3B3}"/>
              </a:ext>
            </a:extLst>
          </p:cNvPr>
          <p:cNvSpPr/>
          <p:nvPr/>
        </p:nvSpPr>
        <p:spPr>
          <a:xfrm>
            <a:off x="4668755" y="2722298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5" name="Csillag: 5 ágú 34">
            <a:extLst>
              <a:ext uri="{FF2B5EF4-FFF2-40B4-BE49-F238E27FC236}">
                <a16:creationId xmlns:a16="http://schemas.microsoft.com/office/drawing/2014/main" id="{0A624761-3633-2588-7F2E-F67CF2DFACCF}"/>
              </a:ext>
            </a:extLst>
          </p:cNvPr>
          <p:cNvSpPr/>
          <p:nvPr/>
        </p:nvSpPr>
        <p:spPr>
          <a:xfrm>
            <a:off x="4707060" y="285467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6" name="Csillag: 5 ágú 35">
            <a:extLst>
              <a:ext uri="{FF2B5EF4-FFF2-40B4-BE49-F238E27FC236}">
                <a16:creationId xmlns:a16="http://schemas.microsoft.com/office/drawing/2014/main" id="{00CDC9CF-26A5-DF59-3770-43A100A51CFF}"/>
              </a:ext>
            </a:extLst>
          </p:cNvPr>
          <p:cNvSpPr/>
          <p:nvPr/>
        </p:nvSpPr>
        <p:spPr>
          <a:xfrm>
            <a:off x="4403793" y="424978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7" name="Csillag: 5 ágú 36">
            <a:extLst>
              <a:ext uri="{FF2B5EF4-FFF2-40B4-BE49-F238E27FC236}">
                <a16:creationId xmlns:a16="http://schemas.microsoft.com/office/drawing/2014/main" id="{41B0C746-B42D-0870-696D-1BEBDC10DB0F}"/>
              </a:ext>
            </a:extLst>
          </p:cNvPr>
          <p:cNvSpPr/>
          <p:nvPr/>
        </p:nvSpPr>
        <p:spPr>
          <a:xfrm>
            <a:off x="3840391" y="269557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8" name="Csillag: 5 ágú 37">
            <a:extLst>
              <a:ext uri="{FF2B5EF4-FFF2-40B4-BE49-F238E27FC236}">
                <a16:creationId xmlns:a16="http://schemas.microsoft.com/office/drawing/2014/main" id="{45347D28-4CB4-A24A-9174-C7B97D68D054}"/>
              </a:ext>
            </a:extLst>
          </p:cNvPr>
          <p:cNvSpPr/>
          <p:nvPr/>
        </p:nvSpPr>
        <p:spPr>
          <a:xfrm>
            <a:off x="2593874" y="229455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9" name="Csillag: 5 ágú 38">
            <a:extLst>
              <a:ext uri="{FF2B5EF4-FFF2-40B4-BE49-F238E27FC236}">
                <a16:creationId xmlns:a16="http://schemas.microsoft.com/office/drawing/2014/main" id="{823949BA-1E42-4088-2C5A-E924A8721BDC}"/>
              </a:ext>
            </a:extLst>
          </p:cNvPr>
          <p:cNvSpPr/>
          <p:nvPr/>
        </p:nvSpPr>
        <p:spPr>
          <a:xfrm>
            <a:off x="5638985" y="2326218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0" name="Csillag: 5 ágú 39">
            <a:extLst>
              <a:ext uri="{FF2B5EF4-FFF2-40B4-BE49-F238E27FC236}">
                <a16:creationId xmlns:a16="http://schemas.microsoft.com/office/drawing/2014/main" id="{337A225B-9842-BB92-4B6B-1BB221BADB15}"/>
              </a:ext>
            </a:extLst>
          </p:cNvPr>
          <p:cNvSpPr/>
          <p:nvPr/>
        </p:nvSpPr>
        <p:spPr>
          <a:xfrm>
            <a:off x="2918768" y="1989751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1" name="Csillag: 5 ágú 40">
            <a:extLst>
              <a:ext uri="{FF2B5EF4-FFF2-40B4-BE49-F238E27FC236}">
                <a16:creationId xmlns:a16="http://schemas.microsoft.com/office/drawing/2014/main" id="{20F90848-DD14-8D7D-4756-DF954B5C0513}"/>
              </a:ext>
            </a:extLst>
          </p:cNvPr>
          <p:cNvSpPr/>
          <p:nvPr/>
        </p:nvSpPr>
        <p:spPr>
          <a:xfrm>
            <a:off x="3022900" y="1951035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2" name="Csillag: 5 ágú 41">
            <a:extLst>
              <a:ext uri="{FF2B5EF4-FFF2-40B4-BE49-F238E27FC236}">
                <a16:creationId xmlns:a16="http://schemas.microsoft.com/office/drawing/2014/main" id="{D93B1B68-C775-DB3D-ACE4-E08C84BFEE3A}"/>
              </a:ext>
            </a:extLst>
          </p:cNvPr>
          <p:cNvSpPr/>
          <p:nvPr/>
        </p:nvSpPr>
        <p:spPr>
          <a:xfrm>
            <a:off x="2745670" y="2004516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3" name="Csillag: 5 ágú 42">
            <a:extLst>
              <a:ext uri="{FF2B5EF4-FFF2-40B4-BE49-F238E27FC236}">
                <a16:creationId xmlns:a16="http://schemas.microsoft.com/office/drawing/2014/main" id="{2CD93B1E-4A23-FE01-C9E6-EC19F632B957}"/>
              </a:ext>
            </a:extLst>
          </p:cNvPr>
          <p:cNvSpPr/>
          <p:nvPr/>
        </p:nvSpPr>
        <p:spPr>
          <a:xfrm>
            <a:off x="1937860" y="97138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4" name="Csillag: 5 ágú 43">
            <a:extLst>
              <a:ext uri="{FF2B5EF4-FFF2-40B4-BE49-F238E27FC236}">
                <a16:creationId xmlns:a16="http://schemas.microsoft.com/office/drawing/2014/main" id="{F722453B-1292-0F95-DBE9-48EB30BD5964}"/>
              </a:ext>
            </a:extLst>
          </p:cNvPr>
          <p:cNvSpPr/>
          <p:nvPr/>
        </p:nvSpPr>
        <p:spPr>
          <a:xfrm>
            <a:off x="1966921" y="84273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5" name="Csillag: 5 ágú 44">
            <a:extLst>
              <a:ext uri="{FF2B5EF4-FFF2-40B4-BE49-F238E27FC236}">
                <a16:creationId xmlns:a16="http://schemas.microsoft.com/office/drawing/2014/main" id="{2622880A-CE07-C0BE-CB10-36C745273706}"/>
              </a:ext>
            </a:extLst>
          </p:cNvPr>
          <p:cNvSpPr/>
          <p:nvPr/>
        </p:nvSpPr>
        <p:spPr>
          <a:xfrm>
            <a:off x="2221874" y="32918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6" name="Csillag: 5 ágú 45">
            <a:extLst>
              <a:ext uri="{FF2B5EF4-FFF2-40B4-BE49-F238E27FC236}">
                <a16:creationId xmlns:a16="http://schemas.microsoft.com/office/drawing/2014/main" id="{F9485247-9FB0-59BF-9A77-73A141D228AA}"/>
              </a:ext>
            </a:extLst>
          </p:cNvPr>
          <p:cNvSpPr/>
          <p:nvPr/>
        </p:nvSpPr>
        <p:spPr>
          <a:xfrm>
            <a:off x="5478434" y="116310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7" name="Csillag: 5 ágú 46">
            <a:extLst>
              <a:ext uri="{FF2B5EF4-FFF2-40B4-BE49-F238E27FC236}">
                <a16:creationId xmlns:a16="http://schemas.microsoft.com/office/drawing/2014/main" id="{37F87747-49A2-C110-3BC5-DD312C7DBFEC}"/>
              </a:ext>
            </a:extLst>
          </p:cNvPr>
          <p:cNvSpPr/>
          <p:nvPr/>
        </p:nvSpPr>
        <p:spPr>
          <a:xfrm>
            <a:off x="3785948" y="157047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8" name="Csillag: 5 ágú 47">
            <a:extLst>
              <a:ext uri="{FF2B5EF4-FFF2-40B4-BE49-F238E27FC236}">
                <a16:creationId xmlns:a16="http://schemas.microsoft.com/office/drawing/2014/main" id="{82284331-6E1F-9F56-E2F0-BB48A6ECC46B}"/>
              </a:ext>
            </a:extLst>
          </p:cNvPr>
          <p:cNvSpPr/>
          <p:nvPr/>
        </p:nvSpPr>
        <p:spPr>
          <a:xfrm>
            <a:off x="4098681" y="1352442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49" name="Csillag: 5 ágú 48">
            <a:extLst>
              <a:ext uri="{FF2B5EF4-FFF2-40B4-BE49-F238E27FC236}">
                <a16:creationId xmlns:a16="http://schemas.microsoft.com/office/drawing/2014/main" id="{20B2D2AD-BD17-D398-1771-366EA8A47F30}"/>
              </a:ext>
            </a:extLst>
          </p:cNvPr>
          <p:cNvSpPr/>
          <p:nvPr/>
        </p:nvSpPr>
        <p:spPr>
          <a:xfrm>
            <a:off x="4397485" y="40841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0" name="Csillag: 5 ágú 49">
            <a:extLst>
              <a:ext uri="{FF2B5EF4-FFF2-40B4-BE49-F238E27FC236}">
                <a16:creationId xmlns:a16="http://schemas.microsoft.com/office/drawing/2014/main" id="{D52A0E63-AC68-9F42-9709-AED6EECB13D7}"/>
              </a:ext>
            </a:extLst>
          </p:cNvPr>
          <p:cNvSpPr/>
          <p:nvPr/>
        </p:nvSpPr>
        <p:spPr>
          <a:xfrm>
            <a:off x="4615803" y="97138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1" name="Csillag: 5 ágú 50">
            <a:extLst>
              <a:ext uri="{FF2B5EF4-FFF2-40B4-BE49-F238E27FC236}">
                <a16:creationId xmlns:a16="http://schemas.microsoft.com/office/drawing/2014/main" id="{955B06EC-63C9-8374-07A0-9BCF55F0C26A}"/>
              </a:ext>
            </a:extLst>
          </p:cNvPr>
          <p:cNvSpPr/>
          <p:nvPr/>
        </p:nvSpPr>
        <p:spPr>
          <a:xfrm>
            <a:off x="2090260" y="112378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2" name="Csillag: 5 ágú 51">
            <a:extLst>
              <a:ext uri="{FF2B5EF4-FFF2-40B4-BE49-F238E27FC236}">
                <a16:creationId xmlns:a16="http://schemas.microsoft.com/office/drawing/2014/main" id="{E3A45F5E-C6CF-EC7E-BC6A-7ED4D12E322B}"/>
              </a:ext>
            </a:extLst>
          </p:cNvPr>
          <p:cNvSpPr/>
          <p:nvPr/>
        </p:nvSpPr>
        <p:spPr>
          <a:xfrm>
            <a:off x="3872498" y="75192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3" name="Csillag: 5 ágú 52">
            <a:extLst>
              <a:ext uri="{FF2B5EF4-FFF2-40B4-BE49-F238E27FC236}">
                <a16:creationId xmlns:a16="http://schemas.microsoft.com/office/drawing/2014/main" id="{2FDC982E-4A73-9C8B-EF27-7CFD20CD7E0B}"/>
              </a:ext>
            </a:extLst>
          </p:cNvPr>
          <p:cNvSpPr/>
          <p:nvPr/>
        </p:nvSpPr>
        <p:spPr>
          <a:xfrm>
            <a:off x="3239429" y="52756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4" name="Csillag: 5 ágú 53">
            <a:extLst>
              <a:ext uri="{FF2B5EF4-FFF2-40B4-BE49-F238E27FC236}">
                <a16:creationId xmlns:a16="http://schemas.microsoft.com/office/drawing/2014/main" id="{3C3D2E14-7D3B-B027-28B8-6DF4778223B4}"/>
              </a:ext>
            </a:extLst>
          </p:cNvPr>
          <p:cNvSpPr/>
          <p:nvPr/>
        </p:nvSpPr>
        <p:spPr>
          <a:xfrm>
            <a:off x="1502068" y="604371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5" name="Csillag: 5 ágú 54">
            <a:extLst>
              <a:ext uri="{FF2B5EF4-FFF2-40B4-BE49-F238E27FC236}">
                <a16:creationId xmlns:a16="http://schemas.microsoft.com/office/drawing/2014/main" id="{2142A9F6-28A5-F36C-0DE4-907C534FC864}"/>
              </a:ext>
            </a:extLst>
          </p:cNvPr>
          <p:cNvSpPr/>
          <p:nvPr/>
        </p:nvSpPr>
        <p:spPr>
          <a:xfrm>
            <a:off x="-50625" y="857038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6" name="Csillag: 5 ágú 55">
            <a:extLst>
              <a:ext uri="{FF2B5EF4-FFF2-40B4-BE49-F238E27FC236}">
                <a16:creationId xmlns:a16="http://schemas.microsoft.com/office/drawing/2014/main" id="{5E12FFBD-7AD5-DEB3-9EB1-C422F8984BD3}"/>
              </a:ext>
            </a:extLst>
          </p:cNvPr>
          <p:cNvSpPr/>
          <p:nvPr/>
        </p:nvSpPr>
        <p:spPr>
          <a:xfrm>
            <a:off x="242207" y="815673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7" name="Csillag: 5 ágú 56">
            <a:extLst>
              <a:ext uri="{FF2B5EF4-FFF2-40B4-BE49-F238E27FC236}">
                <a16:creationId xmlns:a16="http://schemas.microsoft.com/office/drawing/2014/main" id="{F3AFAFC8-42C5-5ED4-D93D-37071934BB7B}"/>
              </a:ext>
            </a:extLst>
          </p:cNvPr>
          <p:cNvSpPr/>
          <p:nvPr/>
        </p:nvSpPr>
        <p:spPr>
          <a:xfrm>
            <a:off x="697033" y="64130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8" name="Csillag: 5 ágú 57">
            <a:extLst>
              <a:ext uri="{FF2B5EF4-FFF2-40B4-BE49-F238E27FC236}">
                <a16:creationId xmlns:a16="http://schemas.microsoft.com/office/drawing/2014/main" id="{D5E16A5F-27C7-BFB5-84F8-4140B5D761E2}"/>
              </a:ext>
            </a:extLst>
          </p:cNvPr>
          <p:cNvSpPr/>
          <p:nvPr/>
        </p:nvSpPr>
        <p:spPr>
          <a:xfrm>
            <a:off x="1363863" y="1296227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59" name="Csillag: 5 ágú 58">
            <a:extLst>
              <a:ext uri="{FF2B5EF4-FFF2-40B4-BE49-F238E27FC236}">
                <a16:creationId xmlns:a16="http://schemas.microsoft.com/office/drawing/2014/main" id="{0DBC3C8C-CC25-1DA0-8F17-A9F19DC4831C}"/>
              </a:ext>
            </a:extLst>
          </p:cNvPr>
          <p:cNvSpPr/>
          <p:nvPr/>
        </p:nvSpPr>
        <p:spPr>
          <a:xfrm>
            <a:off x="1277314" y="129994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0" name="Csillag: 5 ágú 59">
            <a:extLst>
              <a:ext uri="{FF2B5EF4-FFF2-40B4-BE49-F238E27FC236}">
                <a16:creationId xmlns:a16="http://schemas.microsoft.com/office/drawing/2014/main" id="{CC1EAB28-4EE3-084C-DFF8-C9B7032F94A8}"/>
              </a:ext>
            </a:extLst>
          </p:cNvPr>
          <p:cNvSpPr/>
          <p:nvPr/>
        </p:nvSpPr>
        <p:spPr>
          <a:xfrm>
            <a:off x="1060942" y="109260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1" name="Csillag: 5 ágú 60">
            <a:extLst>
              <a:ext uri="{FF2B5EF4-FFF2-40B4-BE49-F238E27FC236}">
                <a16:creationId xmlns:a16="http://schemas.microsoft.com/office/drawing/2014/main" id="{655EC139-DE49-9EEC-2704-323C63C4BF97}"/>
              </a:ext>
            </a:extLst>
          </p:cNvPr>
          <p:cNvSpPr/>
          <p:nvPr/>
        </p:nvSpPr>
        <p:spPr>
          <a:xfrm>
            <a:off x="1137679" y="1468561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2" name="Csillag: 5 ágú 61">
            <a:extLst>
              <a:ext uri="{FF2B5EF4-FFF2-40B4-BE49-F238E27FC236}">
                <a16:creationId xmlns:a16="http://schemas.microsoft.com/office/drawing/2014/main" id="{9E82F611-E7E7-8CD9-BA5E-D4C95C2DF017}"/>
              </a:ext>
            </a:extLst>
          </p:cNvPr>
          <p:cNvSpPr/>
          <p:nvPr/>
        </p:nvSpPr>
        <p:spPr>
          <a:xfrm>
            <a:off x="783582" y="179625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3" name="Csillag: 5 ágú 62">
            <a:extLst>
              <a:ext uri="{FF2B5EF4-FFF2-40B4-BE49-F238E27FC236}">
                <a16:creationId xmlns:a16="http://schemas.microsoft.com/office/drawing/2014/main" id="{1C999E1D-DA2C-1214-658A-E37A25ADB110}"/>
              </a:ext>
            </a:extLst>
          </p:cNvPr>
          <p:cNvSpPr/>
          <p:nvPr/>
        </p:nvSpPr>
        <p:spPr>
          <a:xfrm>
            <a:off x="783582" y="1382565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4" name="Csillag: 5 ágú 63">
            <a:extLst>
              <a:ext uri="{FF2B5EF4-FFF2-40B4-BE49-F238E27FC236}">
                <a16:creationId xmlns:a16="http://schemas.microsoft.com/office/drawing/2014/main" id="{A420E867-23C1-6ADB-2079-EC4E03368DAB}"/>
              </a:ext>
            </a:extLst>
          </p:cNvPr>
          <p:cNvSpPr/>
          <p:nvPr/>
        </p:nvSpPr>
        <p:spPr>
          <a:xfrm>
            <a:off x="465567" y="230236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5" name="Csillag: 5 ágú 64">
            <a:extLst>
              <a:ext uri="{FF2B5EF4-FFF2-40B4-BE49-F238E27FC236}">
                <a16:creationId xmlns:a16="http://schemas.microsoft.com/office/drawing/2014/main" id="{3443F8BC-09B3-7A8C-4EBF-FC625FB4A57E}"/>
              </a:ext>
            </a:extLst>
          </p:cNvPr>
          <p:cNvSpPr/>
          <p:nvPr/>
        </p:nvSpPr>
        <p:spPr>
          <a:xfrm>
            <a:off x="1425647" y="255168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6" name="Csillag: 5 ágú 65">
            <a:extLst>
              <a:ext uri="{FF2B5EF4-FFF2-40B4-BE49-F238E27FC236}">
                <a16:creationId xmlns:a16="http://schemas.microsoft.com/office/drawing/2014/main" id="{98173D15-B054-F8CB-4B4A-6DA519116274}"/>
              </a:ext>
            </a:extLst>
          </p:cNvPr>
          <p:cNvSpPr/>
          <p:nvPr/>
        </p:nvSpPr>
        <p:spPr>
          <a:xfrm>
            <a:off x="1232337" y="2305072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7" name="Csillag: 5 ágú 66">
            <a:extLst>
              <a:ext uri="{FF2B5EF4-FFF2-40B4-BE49-F238E27FC236}">
                <a16:creationId xmlns:a16="http://schemas.microsoft.com/office/drawing/2014/main" id="{357675E0-DB59-581D-A8EE-C853BDD76CE7}"/>
              </a:ext>
            </a:extLst>
          </p:cNvPr>
          <p:cNvSpPr/>
          <p:nvPr/>
        </p:nvSpPr>
        <p:spPr>
          <a:xfrm>
            <a:off x="1154442" y="297745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8" name="Csillag: 5 ágú 67">
            <a:extLst>
              <a:ext uri="{FF2B5EF4-FFF2-40B4-BE49-F238E27FC236}">
                <a16:creationId xmlns:a16="http://schemas.microsoft.com/office/drawing/2014/main" id="{086861A6-6E13-5286-E751-ACEE676C4D1B}"/>
              </a:ext>
            </a:extLst>
          </p:cNvPr>
          <p:cNvSpPr/>
          <p:nvPr/>
        </p:nvSpPr>
        <p:spPr>
          <a:xfrm>
            <a:off x="608753" y="2618981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9" name="Csillag: 5 ágú 68">
            <a:extLst>
              <a:ext uri="{FF2B5EF4-FFF2-40B4-BE49-F238E27FC236}">
                <a16:creationId xmlns:a16="http://schemas.microsoft.com/office/drawing/2014/main" id="{D65DE5C3-774C-70C6-2CD9-31F6D56E5755}"/>
              </a:ext>
            </a:extLst>
          </p:cNvPr>
          <p:cNvSpPr/>
          <p:nvPr/>
        </p:nvSpPr>
        <p:spPr>
          <a:xfrm>
            <a:off x="620612" y="275253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70" name="Csillag: 5 ágú 69">
            <a:extLst>
              <a:ext uri="{FF2B5EF4-FFF2-40B4-BE49-F238E27FC236}">
                <a16:creationId xmlns:a16="http://schemas.microsoft.com/office/drawing/2014/main" id="{C0ADDC61-66B3-1280-EA7F-08D8DF91D9AF}"/>
              </a:ext>
            </a:extLst>
          </p:cNvPr>
          <p:cNvSpPr/>
          <p:nvPr/>
        </p:nvSpPr>
        <p:spPr>
          <a:xfrm>
            <a:off x="465567" y="2795488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71" name="Csillag: 5 ágú 70">
            <a:extLst>
              <a:ext uri="{FF2B5EF4-FFF2-40B4-BE49-F238E27FC236}">
                <a16:creationId xmlns:a16="http://schemas.microsoft.com/office/drawing/2014/main" id="{92C09CE9-8EBD-A170-75A8-D1F7E3785860}"/>
              </a:ext>
            </a:extLst>
          </p:cNvPr>
          <p:cNvSpPr/>
          <p:nvPr/>
        </p:nvSpPr>
        <p:spPr>
          <a:xfrm>
            <a:off x="-17471" y="2648036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72" name="Csillag: 5 ágú 71">
            <a:extLst>
              <a:ext uri="{FF2B5EF4-FFF2-40B4-BE49-F238E27FC236}">
                <a16:creationId xmlns:a16="http://schemas.microsoft.com/office/drawing/2014/main" id="{D47E0C3E-9B22-F269-ADD8-3361430B7126}"/>
              </a:ext>
            </a:extLst>
          </p:cNvPr>
          <p:cNvSpPr/>
          <p:nvPr/>
        </p:nvSpPr>
        <p:spPr>
          <a:xfrm>
            <a:off x="66954" y="2925405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73" name="Csillag: 5 ágú 72">
            <a:extLst>
              <a:ext uri="{FF2B5EF4-FFF2-40B4-BE49-F238E27FC236}">
                <a16:creationId xmlns:a16="http://schemas.microsoft.com/office/drawing/2014/main" id="{6A62FDD0-FD80-C7E0-2B20-31EE9E5A76B3}"/>
              </a:ext>
            </a:extLst>
          </p:cNvPr>
          <p:cNvSpPr/>
          <p:nvPr/>
        </p:nvSpPr>
        <p:spPr>
          <a:xfrm>
            <a:off x="168016" y="4084003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74" name="Csillag: 5 ágú 73">
            <a:extLst>
              <a:ext uri="{FF2B5EF4-FFF2-40B4-BE49-F238E27FC236}">
                <a16:creationId xmlns:a16="http://schemas.microsoft.com/office/drawing/2014/main" id="{B1D2D5FC-E945-D4A5-3F23-3DEBB1480DFF}"/>
              </a:ext>
            </a:extLst>
          </p:cNvPr>
          <p:cNvSpPr/>
          <p:nvPr/>
        </p:nvSpPr>
        <p:spPr>
          <a:xfrm>
            <a:off x="317440" y="4264112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75" name="Csillag: 5 ágú 74">
            <a:extLst>
              <a:ext uri="{FF2B5EF4-FFF2-40B4-BE49-F238E27FC236}">
                <a16:creationId xmlns:a16="http://schemas.microsoft.com/office/drawing/2014/main" id="{8FA9935D-27D3-87EE-B48E-C95DF03E9465}"/>
              </a:ext>
            </a:extLst>
          </p:cNvPr>
          <p:cNvSpPr/>
          <p:nvPr/>
        </p:nvSpPr>
        <p:spPr>
          <a:xfrm>
            <a:off x="1054984" y="434370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76" name="Csillag: 5 ágú 75">
            <a:extLst>
              <a:ext uri="{FF2B5EF4-FFF2-40B4-BE49-F238E27FC236}">
                <a16:creationId xmlns:a16="http://schemas.microsoft.com/office/drawing/2014/main" id="{32C8FB6A-3651-B650-6DFE-BE444782285E}"/>
              </a:ext>
            </a:extLst>
          </p:cNvPr>
          <p:cNvSpPr/>
          <p:nvPr/>
        </p:nvSpPr>
        <p:spPr>
          <a:xfrm>
            <a:off x="1455971" y="3329285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77" name="Csillag: 5 ágú 76">
            <a:extLst>
              <a:ext uri="{FF2B5EF4-FFF2-40B4-BE49-F238E27FC236}">
                <a16:creationId xmlns:a16="http://schemas.microsoft.com/office/drawing/2014/main" id="{D65D145F-DF11-5099-58E4-821A68712757}"/>
              </a:ext>
            </a:extLst>
          </p:cNvPr>
          <p:cNvSpPr/>
          <p:nvPr/>
        </p:nvSpPr>
        <p:spPr>
          <a:xfrm>
            <a:off x="1497369" y="383697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78" name="Csillag: 5 ágú 77">
            <a:extLst>
              <a:ext uri="{FF2B5EF4-FFF2-40B4-BE49-F238E27FC236}">
                <a16:creationId xmlns:a16="http://schemas.microsoft.com/office/drawing/2014/main" id="{196D8A24-ED66-B755-20F4-AF0F03C16DA5}"/>
              </a:ext>
            </a:extLst>
          </p:cNvPr>
          <p:cNvSpPr/>
          <p:nvPr/>
        </p:nvSpPr>
        <p:spPr>
          <a:xfrm>
            <a:off x="3162265" y="359490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79" name="Csillag: 5 ágú 78">
            <a:extLst>
              <a:ext uri="{FF2B5EF4-FFF2-40B4-BE49-F238E27FC236}">
                <a16:creationId xmlns:a16="http://schemas.microsoft.com/office/drawing/2014/main" id="{30C8EC39-C9E6-EB69-9A3D-1A90322B068B}"/>
              </a:ext>
            </a:extLst>
          </p:cNvPr>
          <p:cNvSpPr/>
          <p:nvPr/>
        </p:nvSpPr>
        <p:spPr>
          <a:xfrm>
            <a:off x="3800736" y="3174706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80" name="Csillag: 5 ágú 79">
            <a:extLst>
              <a:ext uri="{FF2B5EF4-FFF2-40B4-BE49-F238E27FC236}">
                <a16:creationId xmlns:a16="http://schemas.microsoft.com/office/drawing/2014/main" id="{876307CB-459C-18E0-392A-F32298798D35}"/>
              </a:ext>
            </a:extLst>
          </p:cNvPr>
          <p:cNvSpPr/>
          <p:nvPr/>
        </p:nvSpPr>
        <p:spPr>
          <a:xfrm>
            <a:off x="4768671" y="2082913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81" name="Csillag: 5 ágú 80">
            <a:extLst>
              <a:ext uri="{FF2B5EF4-FFF2-40B4-BE49-F238E27FC236}">
                <a16:creationId xmlns:a16="http://schemas.microsoft.com/office/drawing/2014/main" id="{14E12915-E75F-384A-D2E7-8B3ACD8E4681}"/>
              </a:ext>
            </a:extLst>
          </p:cNvPr>
          <p:cNvSpPr/>
          <p:nvPr/>
        </p:nvSpPr>
        <p:spPr>
          <a:xfrm>
            <a:off x="5756367" y="1268795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82" name="Csillag: 5 ágú 81">
            <a:extLst>
              <a:ext uri="{FF2B5EF4-FFF2-40B4-BE49-F238E27FC236}">
                <a16:creationId xmlns:a16="http://schemas.microsoft.com/office/drawing/2014/main" id="{E53D8F2B-E8D6-70AB-2187-D8427274AFC4}"/>
              </a:ext>
            </a:extLst>
          </p:cNvPr>
          <p:cNvSpPr/>
          <p:nvPr/>
        </p:nvSpPr>
        <p:spPr>
          <a:xfrm>
            <a:off x="4915008" y="1415099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83" name="Csillag: 5 ágú 82">
            <a:extLst>
              <a:ext uri="{FF2B5EF4-FFF2-40B4-BE49-F238E27FC236}">
                <a16:creationId xmlns:a16="http://schemas.microsoft.com/office/drawing/2014/main" id="{2790E061-7D79-408F-60B9-FB36968EB84F}"/>
              </a:ext>
            </a:extLst>
          </p:cNvPr>
          <p:cNvSpPr/>
          <p:nvPr/>
        </p:nvSpPr>
        <p:spPr>
          <a:xfrm>
            <a:off x="5233041" y="65587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84" name="Csillag: 5 ágú 83">
            <a:extLst>
              <a:ext uri="{FF2B5EF4-FFF2-40B4-BE49-F238E27FC236}">
                <a16:creationId xmlns:a16="http://schemas.microsoft.com/office/drawing/2014/main" id="{9A48951C-02B3-11A9-58E7-F9CBF3439F0D}"/>
              </a:ext>
            </a:extLst>
          </p:cNvPr>
          <p:cNvSpPr/>
          <p:nvPr/>
        </p:nvSpPr>
        <p:spPr>
          <a:xfrm>
            <a:off x="2666949" y="1524827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85" name="Csillag: 5 ágú 84">
            <a:extLst>
              <a:ext uri="{FF2B5EF4-FFF2-40B4-BE49-F238E27FC236}">
                <a16:creationId xmlns:a16="http://schemas.microsoft.com/office/drawing/2014/main" id="{7A31753C-8E62-EF48-5633-2A823CF6563B}"/>
              </a:ext>
            </a:extLst>
          </p:cNvPr>
          <p:cNvSpPr/>
          <p:nvPr/>
        </p:nvSpPr>
        <p:spPr>
          <a:xfrm>
            <a:off x="1753695" y="298682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86" name="Csillag: 5 ágú 85">
            <a:extLst>
              <a:ext uri="{FF2B5EF4-FFF2-40B4-BE49-F238E27FC236}">
                <a16:creationId xmlns:a16="http://schemas.microsoft.com/office/drawing/2014/main" id="{D0A87EA9-921F-E116-BE85-CF56C3AF71B4}"/>
              </a:ext>
            </a:extLst>
          </p:cNvPr>
          <p:cNvSpPr/>
          <p:nvPr/>
        </p:nvSpPr>
        <p:spPr>
          <a:xfrm>
            <a:off x="1651734" y="153890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87" name="Csillag: 5 ágú 86">
            <a:extLst>
              <a:ext uri="{FF2B5EF4-FFF2-40B4-BE49-F238E27FC236}">
                <a16:creationId xmlns:a16="http://schemas.microsoft.com/office/drawing/2014/main" id="{1D4F3BEE-5870-9042-0C60-917E2880AFE2}"/>
              </a:ext>
            </a:extLst>
          </p:cNvPr>
          <p:cNvSpPr/>
          <p:nvPr/>
        </p:nvSpPr>
        <p:spPr>
          <a:xfrm>
            <a:off x="1455971" y="80132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068118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Borostyán, lámp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E72B2CAE-CCC4-D1B8-0881-733E5956B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3" y="0"/>
            <a:ext cx="6095998" cy="4464842"/>
          </a:xfrm>
          <a:prstGeom prst="rect">
            <a:avLst/>
          </a:prstGeom>
        </p:spPr>
      </p:pic>
      <p:pic>
        <p:nvPicPr>
          <p:cNvPr id="7" name="Kép 6" descr="A képen képernyőkép, lámp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178FDA6E-031F-6B75-6F0D-A86AF88BE7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6095999" cy="4464843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6AB0D2DE-AD07-28B4-D0AB-1BB656B44D38}"/>
              </a:ext>
            </a:extLst>
          </p:cNvPr>
          <p:cNvSpPr txBox="1"/>
          <p:nvPr/>
        </p:nvSpPr>
        <p:spPr>
          <a:xfrm>
            <a:off x="1858518" y="4798814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Tihany, 2024.09.02.</a:t>
            </a:r>
            <a:r>
              <a:rPr lang="hu-HU" dirty="0"/>
              <a:t> 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82CC366-F5AA-E6AE-BDBF-31676ABAAA09}"/>
              </a:ext>
            </a:extLst>
          </p:cNvPr>
          <p:cNvSpPr txBox="1"/>
          <p:nvPr/>
        </p:nvSpPr>
        <p:spPr>
          <a:xfrm>
            <a:off x="4382262" y="5168146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11414-11415</a:t>
            </a:r>
            <a:r>
              <a:rPr lang="hu-H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4791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46095-405E-4C0C-CD72-5D65B62D6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Borostyán, lámp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0061396D-AEB8-4F7F-59A0-3AB81365A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3" y="0"/>
            <a:ext cx="6095998" cy="4464842"/>
          </a:xfrm>
          <a:prstGeom prst="rect">
            <a:avLst/>
          </a:prstGeom>
        </p:spPr>
      </p:pic>
      <p:pic>
        <p:nvPicPr>
          <p:cNvPr id="7" name="Kép 6" descr="A képen képernyőkép, lámp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7EAE4199-1788-991F-5E93-80B5EC8A6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6095999" cy="4464843"/>
          </a:xfrm>
          <a:prstGeom prst="rect">
            <a:avLst/>
          </a:prstGeom>
        </p:spPr>
      </p:pic>
      <p:sp>
        <p:nvSpPr>
          <p:cNvPr id="2" name="Csillag: 5 ágú 1">
            <a:extLst>
              <a:ext uri="{FF2B5EF4-FFF2-40B4-BE49-F238E27FC236}">
                <a16:creationId xmlns:a16="http://schemas.microsoft.com/office/drawing/2014/main" id="{200CD9C5-69C2-E900-CCD5-E72BB3712D46}"/>
              </a:ext>
            </a:extLst>
          </p:cNvPr>
          <p:cNvSpPr/>
          <p:nvPr/>
        </p:nvSpPr>
        <p:spPr>
          <a:xfrm>
            <a:off x="2110958" y="5575228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DC515013-C336-B015-07FD-24175155FF3B}"/>
              </a:ext>
            </a:extLst>
          </p:cNvPr>
          <p:cNvSpPr txBox="1"/>
          <p:nvPr/>
        </p:nvSpPr>
        <p:spPr>
          <a:xfrm>
            <a:off x="2379700" y="550029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EUK</a:t>
            </a:r>
          </a:p>
        </p:txBody>
      </p:sp>
      <p:sp>
        <p:nvSpPr>
          <p:cNvPr id="4" name="Csillag: 5 ágú 3">
            <a:extLst>
              <a:ext uri="{FF2B5EF4-FFF2-40B4-BE49-F238E27FC236}">
                <a16:creationId xmlns:a16="http://schemas.microsoft.com/office/drawing/2014/main" id="{2C86D92F-382D-EE28-5587-635CEFB6A826}"/>
              </a:ext>
            </a:extLst>
          </p:cNvPr>
          <p:cNvSpPr/>
          <p:nvPr/>
        </p:nvSpPr>
        <p:spPr>
          <a:xfrm>
            <a:off x="4665820" y="5575228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1DF2E93D-81B1-4517-7C01-D3B6A5AD45A8}"/>
              </a:ext>
            </a:extLst>
          </p:cNvPr>
          <p:cNvSpPr txBox="1"/>
          <p:nvPr/>
        </p:nvSpPr>
        <p:spPr>
          <a:xfrm>
            <a:off x="4864810" y="5500290"/>
            <a:ext cx="440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FE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563EAF13-2D22-E736-D373-DB5C15F5CAAB}"/>
              </a:ext>
            </a:extLst>
          </p:cNvPr>
          <p:cNvSpPr txBox="1"/>
          <p:nvPr/>
        </p:nvSpPr>
        <p:spPr>
          <a:xfrm>
            <a:off x="6562547" y="5500290"/>
            <a:ext cx="137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FBP</a:t>
            </a:r>
          </a:p>
        </p:txBody>
      </p:sp>
      <p:sp>
        <p:nvSpPr>
          <p:cNvPr id="10" name="Csillag: 5 ágú 9">
            <a:extLst>
              <a:ext uri="{FF2B5EF4-FFF2-40B4-BE49-F238E27FC236}">
                <a16:creationId xmlns:a16="http://schemas.microsoft.com/office/drawing/2014/main" id="{C957C3F5-8D38-58B6-1185-A9806333036B}"/>
              </a:ext>
            </a:extLst>
          </p:cNvPr>
          <p:cNvSpPr/>
          <p:nvPr/>
        </p:nvSpPr>
        <p:spPr>
          <a:xfrm>
            <a:off x="6325137" y="5575228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2" name="Csillag: 5 ágú 11">
            <a:extLst>
              <a:ext uri="{FF2B5EF4-FFF2-40B4-BE49-F238E27FC236}">
                <a16:creationId xmlns:a16="http://schemas.microsoft.com/office/drawing/2014/main" id="{C41C39D4-0B87-FE3D-BB24-22529AD5D379}"/>
              </a:ext>
            </a:extLst>
          </p:cNvPr>
          <p:cNvSpPr/>
          <p:nvPr/>
        </p:nvSpPr>
        <p:spPr>
          <a:xfrm>
            <a:off x="2981147" y="768922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3" name="Csillag: 5 ágú 12">
            <a:extLst>
              <a:ext uri="{FF2B5EF4-FFF2-40B4-BE49-F238E27FC236}">
                <a16:creationId xmlns:a16="http://schemas.microsoft.com/office/drawing/2014/main" id="{1003E7BF-F410-25A2-E3DA-89B19E695B15}"/>
              </a:ext>
            </a:extLst>
          </p:cNvPr>
          <p:cNvSpPr/>
          <p:nvPr/>
        </p:nvSpPr>
        <p:spPr>
          <a:xfrm rot="4100374">
            <a:off x="2727800" y="1878004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4" name="Csillag: 5 ágú 13">
            <a:extLst>
              <a:ext uri="{FF2B5EF4-FFF2-40B4-BE49-F238E27FC236}">
                <a16:creationId xmlns:a16="http://schemas.microsoft.com/office/drawing/2014/main" id="{39F612C0-FDED-B69E-D13B-2E02E8F2E3DA}"/>
              </a:ext>
            </a:extLst>
          </p:cNvPr>
          <p:cNvSpPr/>
          <p:nvPr/>
        </p:nvSpPr>
        <p:spPr>
          <a:xfrm rot="4100374">
            <a:off x="2760672" y="1998943"/>
            <a:ext cx="173098" cy="21945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5" name="Csillag: 5 ágú 14">
            <a:extLst>
              <a:ext uri="{FF2B5EF4-FFF2-40B4-BE49-F238E27FC236}">
                <a16:creationId xmlns:a16="http://schemas.microsoft.com/office/drawing/2014/main" id="{120B3478-8F7B-1B88-BCED-C0AEAD738DE4}"/>
              </a:ext>
            </a:extLst>
          </p:cNvPr>
          <p:cNvSpPr/>
          <p:nvPr/>
        </p:nvSpPr>
        <p:spPr>
          <a:xfrm>
            <a:off x="2526579" y="3429000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6" name="Csillag: 5 ágú 15">
            <a:extLst>
              <a:ext uri="{FF2B5EF4-FFF2-40B4-BE49-F238E27FC236}">
                <a16:creationId xmlns:a16="http://schemas.microsoft.com/office/drawing/2014/main" id="{6D86B761-A404-DAD0-2C1F-1FDA291A2760}"/>
              </a:ext>
            </a:extLst>
          </p:cNvPr>
          <p:cNvSpPr/>
          <p:nvPr/>
        </p:nvSpPr>
        <p:spPr>
          <a:xfrm>
            <a:off x="2710115" y="3440211"/>
            <a:ext cx="188976" cy="219456"/>
          </a:xfrm>
          <a:prstGeom prst="star5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  <p:sp>
        <p:nvSpPr>
          <p:cNvPr id="17" name="Csillag: 5 ágú 16">
            <a:extLst>
              <a:ext uri="{FF2B5EF4-FFF2-40B4-BE49-F238E27FC236}">
                <a16:creationId xmlns:a16="http://schemas.microsoft.com/office/drawing/2014/main" id="{4BEE25DB-726D-C3F7-A5B6-6381653AC009}"/>
              </a:ext>
            </a:extLst>
          </p:cNvPr>
          <p:cNvSpPr/>
          <p:nvPr/>
        </p:nvSpPr>
        <p:spPr>
          <a:xfrm>
            <a:off x="5922902" y="1647337"/>
            <a:ext cx="173098" cy="219456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46905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Borostyán, sötétség, éjszaka, lámp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1BE2E309-1D66-EB62-89B1-AABB4BA895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0"/>
            <a:ext cx="6096001" cy="4464844"/>
          </a:xfrm>
          <a:prstGeom prst="rect">
            <a:avLst/>
          </a:prstGeom>
        </p:spPr>
      </p:pic>
      <p:pic>
        <p:nvPicPr>
          <p:cNvPr id="7" name="Kép 6" descr="A képen csillagköd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16CF1A68-62E2-1C26-4077-2154C57E12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096001" cy="4464844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C3B3B143-4216-A2BE-3291-79D9F0C34C50}"/>
              </a:ext>
            </a:extLst>
          </p:cNvPr>
          <p:cNvSpPr txBox="1"/>
          <p:nvPr/>
        </p:nvSpPr>
        <p:spPr>
          <a:xfrm>
            <a:off x="1654628" y="51275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Keszthely, 2024.10.21.</a:t>
            </a:r>
            <a:r>
              <a:rPr lang="hu-HU" dirty="0"/>
              <a:t> 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6C546EC-8343-29CF-C893-2ACCC5435A37}"/>
              </a:ext>
            </a:extLst>
          </p:cNvPr>
          <p:cNvSpPr txBox="1"/>
          <p:nvPr/>
        </p:nvSpPr>
        <p:spPr>
          <a:xfrm>
            <a:off x="4049485" y="56609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12221-12222</a:t>
            </a:r>
            <a:r>
              <a:rPr lang="hu-H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37060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47</Words>
  <Application>Microsoft Office PowerPoint</Application>
  <PresentationFormat>Szélesvásznú</PresentationFormat>
  <Paragraphs>28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Aptos Narrow</vt:lpstr>
      <vt:lpstr>Arial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Boglárka Somogyi</dc:creator>
  <cp:lastModifiedBy>Boglárka Somogyi</cp:lastModifiedBy>
  <cp:revision>8</cp:revision>
  <dcterms:created xsi:type="dcterms:W3CDTF">2025-05-15T09:49:20Z</dcterms:created>
  <dcterms:modified xsi:type="dcterms:W3CDTF">2025-05-17T09:23:51Z</dcterms:modified>
</cp:coreProperties>
</file>

<file path=docProps/thumbnail.jpeg>
</file>